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notesSlides/notesSlide2.xml" ContentType="application/vnd.openxmlformats-officedocument.presentationml.notesSlide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notesSlides/notesSlide3.xml" ContentType="application/vnd.openxmlformats-officedocument.presentationml.notesSlide+xml"/>
  <Override PartName="/ppt/ink/ink29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5" r:id="rId3"/>
    <p:sldId id="257" r:id="rId4"/>
    <p:sldId id="258" r:id="rId5"/>
    <p:sldId id="289" r:id="rId6"/>
    <p:sldId id="293" r:id="rId7"/>
    <p:sldId id="291" r:id="rId8"/>
    <p:sldId id="296" r:id="rId9"/>
    <p:sldId id="261" r:id="rId10"/>
    <p:sldId id="287" r:id="rId11"/>
    <p:sldId id="292" r:id="rId12"/>
    <p:sldId id="295" r:id="rId13"/>
    <p:sldId id="297" r:id="rId14"/>
    <p:sldId id="260" r:id="rId15"/>
    <p:sldId id="268" r:id="rId16"/>
    <p:sldId id="294" r:id="rId17"/>
    <p:sldId id="269" r:id="rId18"/>
    <p:sldId id="318" r:id="rId19"/>
    <p:sldId id="319" r:id="rId20"/>
    <p:sldId id="320" r:id="rId21"/>
    <p:sldId id="321" r:id="rId22"/>
    <p:sldId id="276" r:id="rId23"/>
    <p:sldId id="270" r:id="rId24"/>
    <p:sldId id="271" r:id="rId25"/>
    <p:sldId id="272" r:id="rId26"/>
    <p:sldId id="273" r:id="rId27"/>
    <p:sldId id="274" r:id="rId28"/>
    <p:sldId id="277" r:id="rId29"/>
    <p:sldId id="280" r:id="rId30"/>
    <p:sldId id="281" r:id="rId31"/>
    <p:sldId id="263" r:id="rId32"/>
    <p:sldId id="275" r:id="rId33"/>
    <p:sldId id="278" r:id="rId34"/>
    <p:sldId id="279" r:id="rId35"/>
    <p:sldId id="284" r:id="rId36"/>
    <p:sldId id="285" r:id="rId37"/>
    <p:sldId id="283" r:id="rId38"/>
    <p:sldId id="288" r:id="rId39"/>
    <p:sldId id="298" r:id="rId40"/>
    <p:sldId id="313" r:id="rId41"/>
    <p:sldId id="315" r:id="rId42"/>
    <p:sldId id="314" r:id="rId43"/>
    <p:sldId id="317" r:id="rId44"/>
    <p:sldId id="312" r:id="rId45"/>
    <p:sldId id="307" r:id="rId46"/>
    <p:sldId id="259" r:id="rId47"/>
    <p:sldId id="282" r:id="rId48"/>
    <p:sldId id="286" r:id="rId49"/>
    <p:sldId id="26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DD441E6-3329-4369-9270-3E297361830F}">
          <p14:sldIdLst>
            <p14:sldId id="256"/>
            <p14:sldId id="265"/>
          </p14:sldIdLst>
        </p14:section>
        <p14:section name="INTRO" id="{8452DCCB-D4F7-4577-B30C-A90762289D94}">
          <p14:sldIdLst>
            <p14:sldId id="257"/>
            <p14:sldId id="258"/>
          </p14:sldIdLst>
        </p14:section>
        <p14:section name="ESC" id="{ADD18A1F-3D9C-4605-9AB1-CD67B2433F36}">
          <p14:sldIdLst>
            <p14:sldId id="289"/>
            <p14:sldId id="293"/>
          </p14:sldIdLst>
        </p14:section>
        <p14:section name="STM32" id="{B4D8FBEA-4610-4CC7-92BB-9716203491FB}">
          <p14:sldIdLst>
            <p14:sldId id="291"/>
          </p14:sldIdLst>
        </p14:section>
        <p14:section name="6 steps" id="{D9369A02-3D20-4593-B543-4798AE86A952}">
          <p14:sldIdLst>
            <p14:sldId id="296"/>
          </p14:sldIdLst>
        </p14:section>
        <p14:section name="FOC" id="{64C02E57-C440-4395-ACC7-26A92B1D9F96}">
          <p14:sldIdLst>
            <p14:sldId id="261"/>
            <p14:sldId id="287"/>
            <p14:sldId id="292"/>
            <p14:sldId id="295"/>
          </p14:sldIdLst>
        </p14:section>
        <p14:section name="STM32" id="{E16D093D-F9ED-4B1B-BFA1-1FCDCAFE5301}">
          <p14:sldIdLst>
            <p14:sldId id="297"/>
          </p14:sldIdLst>
        </p14:section>
        <p14:section name="MOTORS" id="{8DBD1908-BDFC-47A2-970E-B8792E5D4E93}">
          <p14:sldIdLst>
            <p14:sldId id="260"/>
            <p14:sldId id="268"/>
            <p14:sldId id="294"/>
          </p14:sldIdLst>
        </p14:section>
        <p14:section name="MOSFETS" id="{56FC22C9-61E5-4DC2-AD3D-5CEF089E7B69}">
          <p14:sldIdLst>
            <p14:sldId id="269"/>
            <p14:sldId id="318"/>
            <p14:sldId id="319"/>
            <p14:sldId id="320"/>
            <p14:sldId id="321"/>
            <p14:sldId id="276"/>
            <p14:sldId id="270"/>
            <p14:sldId id="271"/>
            <p14:sldId id="272"/>
            <p14:sldId id="273"/>
            <p14:sldId id="274"/>
            <p14:sldId id="277"/>
            <p14:sldId id="280"/>
            <p14:sldId id="281"/>
          </p14:sldIdLst>
        </p14:section>
        <p14:section name="GATE DRIVER" id="{510CC959-1E35-46D1-8353-2DEEB8C57B7E}">
          <p14:sldIdLst>
            <p14:sldId id="263"/>
            <p14:sldId id="275"/>
            <p14:sldId id="278"/>
            <p14:sldId id="279"/>
            <p14:sldId id="284"/>
            <p14:sldId id="285"/>
          </p14:sldIdLst>
        </p14:section>
        <p14:section name="OTERS" id="{77F84B15-9F46-4DB3-9D23-E16F99C1FDEE}">
          <p14:sldIdLst>
            <p14:sldId id="283"/>
            <p14:sldId id="288"/>
          </p14:sldIdLst>
        </p14:section>
        <p14:section name="SW architecture" id="{AE341E68-E2F3-4B19-AE13-BC7686319FFF}">
          <p14:sldIdLst>
            <p14:sldId id="298"/>
            <p14:sldId id="313"/>
            <p14:sldId id="315"/>
            <p14:sldId id="314"/>
            <p14:sldId id="317"/>
          </p14:sldIdLst>
        </p14:section>
        <p14:section name="CONCLUSION" id="{0218EF49-AA25-405B-A4A7-73E77A6BE455}">
          <p14:sldIdLst>
            <p14:sldId id="312"/>
            <p14:sldId id="307"/>
            <p14:sldId id="259"/>
            <p14:sldId id="282"/>
            <p14:sldId id="28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3" autoAdjust="0"/>
    <p:restoredTop sz="91080" autoAdjust="0"/>
  </p:normalViewPr>
  <p:slideViewPr>
    <p:cSldViewPr snapToGrid="0">
      <p:cViewPr varScale="1">
        <p:scale>
          <a:sx n="80" d="100"/>
          <a:sy n="80" d="100"/>
        </p:scale>
        <p:origin x="76" y="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28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24575,'-1'0'0,"0"1"0,0-1 0,1 0 0,-1 1 0,0-1 0,1 1 0,-1-1 0,1 1 0,-1-1 0,0 1 0,1-1 0,-1 1 0,1-1 0,-1 1 0,1 0 0,0-1 0,-1 1 0,1 0 0,-1 0 0,1-1 0,0 1 0,0 0 0,0 0 0,-1-1 0,1 1 0,0 2 0,-3 24 0,2-23 0,-2 288 0,5-159 0,-4-22 0,4 121 0,15-98 0,-7-51 0,-2-18 0,-7-63 162,-1-10 16,0-15-1627,0 22 1193,0-20-6570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9:53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124 887 24575,'2'-3'0,"0"0"0,1 0 0,-1 0 0,1 0 0,0 0 0,3-2 0,11-13 0,-13 14 0,6-9 0,-1 0 0,0 0 0,-1 0 0,0-1 0,-1-1 0,8-23 0,-9 16 0,-1-1 0,-2 0 0,2-37 0,-6-73 0,-1 50 0,2 61 0,-2 0 0,0 0 0,-6-27 0,5 38 0,0 0 0,0 1 0,-1-1 0,-1 1 0,0 0 0,0 0 0,-1 0 0,-8-10 0,-21-27 0,18 23 0,-24-24 0,37 44 0,-1-1 0,1-1 0,-2 2 0,1-1 0,-1 0 0,-8-5 0,13 10 0,0-1 0,0 1 0,1 0 0,-1 0 0,0-1 0,0 1 0,0 0 0,0 0 0,1 0 0,-1 0 0,0-1 0,0 1 0,0 1 0,0-1 0,0 0 0,1 0 0,-1 0 0,0 0 0,0 1 0,0-1 0,-1 1 0,1 0 0,0 0 0,0 0 0,0 0 0,0 0 0,0 1 0,0-1 0,0 0 0,1 1 0,-1-1 0,0 1 0,1-1 0,-1 1 0,1-1 0,0 1 0,-1-1 0,1 3 0,-9 53 0,-1 98 0,10-126 0,1 0 0,6 33 0,-5-49 0,1-1 0,0 1 0,1-1 0,0 0 0,1 0 0,1-1 0,8 16 0,144 206 0,-79-121 0,-62-91 0,-1 2 0,-1 0 0,-1 0 0,-1 2 0,-1-1 0,10 30 0,-10-2 0,-10-35 0,2-1 0,6 17 0,15 45 0,9 23 0,-8-44 0,-12-28 0,11 35 0,-23-60 0,-1 0 0,1 0 0,-1 0 0,-1 0 0,1 0 0,0 0 0,-1 1 0,0-1 0,0 0 0,0 0 0,-1 0 0,1 1 0,-1-1 0,0 0 0,0 0 0,-1 0 0,1 0 0,-1 0 0,0 0 0,0-1 0,0 1 0,0 0 0,-1-1 0,0 0 0,1 0 0,-1 1 0,0-2 0,-1 1 0,1 0 0,0-1 0,-1 1 0,1-1 0,-1 0 0,-6 3 0,-4 0 0,0 1 0,-1-2 0,1 0 0,-1-1 0,-21 2 0,-35 9 0,70-14 0,-9 4 0,-1-1 0,0-1 0,0 0 0,0 0 0,0-1 0,-11 0 0,19-1 0,0-1 0,0 1 0,0-1 0,1 0 0,-1 0 0,0 0 0,1 0 0,-1 0 0,0 0 0,1-1 0,0 1 0,-1-1 0,1 0 0,0 0 0,0 0 0,0 0 0,0 0 0,0 0 0,0 0 0,1-1 0,-1 1 0,1-1 0,-1 1 0,1-1 0,0 1 0,0-1 0,0 0 0,0-4 0,-3-11 0,1 0 0,1 0 0,1 0 0,0-1 0,1 1 0,1 0 0,5-25 0,-6 40 0,1 0 0,-1 1 0,1-1 0,-1 1 0,1-1 0,0 1 0,0 0 0,0-1 0,1 1 0,-1 0 0,0 0 0,1 0 0,-1 0 0,1 0 0,4-4 0,-2 4 0,0 0 0,0 0 0,0 0 0,0 0 0,1 1 0,-1-1 0,10 0 0,14-5-273,0-1 0,-1-1 0,0-2 0,28-14 0,-35 14-6553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9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40 24575,'-1'1'0,"-1"0"0,1 0 0,0 1 0,-1-1 0,1 0 0,0 1 0,0-1 0,0 0 0,0 1 0,0-1 0,0 1 0,0 2 0,-4 5 0,0-1 0,0 0 0,1 0 0,1 0 0,-1 0 0,1 1 0,1-1 0,-1 1 0,1 0 0,-1 13 0,1 11 0,3 42 0,0-40 0,-1-27 0,0-1 0,1 1 0,0-1 0,0 1 0,0-1 0,1 0 0,0 0 0,5 11 0,-5-14 0,1-1 0,-1 1 0,1 0 0,0-1 0,0 0 0,0 0 0,0 0 0,0 0 0,1 0 0,-1 0 0,1-1 0,0 0 0,0 0 0,0 0 0,8 3 0,-6-3 0,-1 0 0,1-1 0,0 1 0,0-1 0,1 0 0,-1-1 0,0 0 0,0 0 0,0 0 0,0-1 0,0 1 0,12-4 0,-10 1 0,-1 0 0,0 0 0,0-1 0,0 0 0,-1 0 0,0 0 0,1-1 0,-1 0 0,10-11 0,8-9 0,-2 3 0,-1-1 0,-1-1 0,20-32 0,-35 46 0,-1 1 0,-1-1 0,0 0 0,0 0 0,-1 0 0,0-1 0,-1 1 0,0 0 0,-1-1 0,0 1 0,-1-1 0,0 1 0,0 0 0,-1-1 0,-3-9 0,3 16 0,0 0 0,1 1 0,-1-1 0,-1 1 0,1-1 0,0 1 0,-1 0 0,0 0 0,0 0 0,0 0 0,0 0 0,0 1 0,0 0 0,-1-1 0,1 1 0,-1 0 0,0 1 0,1-1 0,-1 1 0,0-1 0,0 1 0,0 0 0,0 1 0,-5-1 0,-9-2 0,-1 2 0,1 0 0,-36 4 0,48-3 57,-1 1 0,1 0 0,-1 0 0,1 1 0,-11 4 0,14-5-158,1 0 1,0 0-1,0 1 1,-1-1 0,1 1-1,0 0 1,0-1-1,0 1 1,1 0 0,-1 0-1,0 0 1,1 0 0,-1 1-1,1-1 1,0 0-1,-2 4 1,-2 10-6726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0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2 240 24575,'-1'90'0,"2"99"0,0-184 0,-1-1 0,0 1 0,1-1 0,0 0 0,0 1 0,2 4 0,0-8 0,0-7 0,1-10 0,-4 14 0,14-45 0,-8 32 0,-2 0 0,0 0 0,4-30 0,-8-80 0,0 10 0,1 112 0,-1 0 0,1 0 0,-1-1 0,1 1 0,0 0 0,0 0 0,0 0 0,1 0 0,-1 0 0,4-5 0,-4 7 0,0 0 0,-1 0 0,1 1 0,0-1 0,0 0 0,-1 1 0,1-1 0,0 0 0,0 1 0,0-1 0,0 1 0,0-1 0,0 1 0,0 0 0,0-1 0,0 1 0,0 0 0,0 0 0,0 0 0,0-1 0,0 1 0,0 0 0,0 1 0,0-1 0,0 0 0,0 0 0,0 0 0,0 0 0,0 1 0,0-1 0,0 1 0,0-1 0,0 1 0,0-1 0,0 1 0,-1-1 0,1 1 0,1 0 0,21 19 0,-1 0 0,-1 2 0,32 43 0,-2-4 0,-37-45 0,14 16 0,0-1 0,2-2 0,46 35 0,-66-57 0,-6-3 0,1-1 0,-1 0 0,1 0 0,-1 0 0,1-1 0,9 4 0,-13-6 0,0 0 0,0 1 0,-1-1 0,1 0 0,0 0 0,0 0 0,0 0 0,-1 0 0,1-1 0,0 1 0,0 0 0,0 0 0,-1 0 0,1-1 0,0 1 0,0 0 0,-1-1 0,1 1 0,0-1 0,0 0 0,0 0 0,1 0 0,-1-1 0,0 1 0,0-1 0,-1 1 0,1-1 0,0 1 0,0-1 0,-1 0 0,1 0 0,-1 1 0,1-1 0,-1-2 0,8-44 0,-3 16 0,1 1 0,15-43 0,46-110 0,-63 173 0,-1 0 0,2 0 0,-1 0 0,1 1 0,12-19 0,-16 27 0,0 1 0,0-1 0,1 1 0,-1-1 0,0 1 0,1-1 0,-1 1 0,1-1 0,0 1 0,-1 0 0,1 0 0,0 0 0,0 0 0,0 0 0,0 1 0,0-1 0,0 1 0,0-1 0,0 1 0,0-1 0,0 1 0,0 0 0,0 0 0,0 0 0,0 0 0,0 1 0,0-1 0,0 0 0,0 1 0,0-1 0,0 1 0,0 0 0,0 0 0,2 1 0,5 4 0,-1 0 0,-1 1 0,1 0 0,-1 0 0,0 1 0,-1-1 0,0 1 0,0 1 0,7 12 0,8 11 0,6 9 0,-19-27 0,1 0 0,1-1 0,14 16 0,-6-9 0,26 36 0,-14-15 0,-30-40 11,0-1-1,1 1 0,-1 0 1,1-1-1,-1 1 0,1-1 1,-1 1-1,1-1 0,0 1 1,-1-1-1,1 1 0,0-1 1,-1 1-1,1-1 0,0 0 1,-1 1-1,1-1 0,0 0 1,0 0-1,0 1 0,-1-1 1,1 0-1,0 0 0,0 0 1,0 0-1,-1 0 1,1 0-1,0 0 0,0-1 1,-1 1-1,1 0 0,1-1 1,0 0-201,1-1 0,-1 1 1,0-1-1,0 0 0,-1 0 1,1 0-1,0 0 1,2-3-1,6-11-6636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1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24575,'5'1'0,"-1"-1"0,1 1 0,0 0 0,-1 1 0,1-1 0,-1 1 0,6 2 0,13 5 0,24 3 0,68 7 0,-90-16 0,45 12 0,-50-9 0,2-1 0,26 2 0,235-5-826,-143-4 544,707 2 282,-818-1 61,0-2 1,47-10-1,-28-2 540,-44 13-565,1 1 0,-1-1 0,0 0 0,0-1 0,0 1-1,-1-1 1,1 0 0,5-5 0,-9 7-26,1 1-1,-1-1 1,1 0-1,-1 0 1,1 0-1,-1 0 1,0 0-1,0 0 1,1 0-1,-1 0 1,0 0-1,0 0 1,0 0-1,0 0 0,0 0 1,0 0-1,0 0 1,-1 0-1,1 0 1,0 1-1,0-1 1,-1 0-1,1 0 1,-1 0-1,1 0 1,-1 0-1,1 0 1,-1 1-1,1-1 1,-1 0-1,0 0 1,1 1-1,-1-1 1,0 0-1,-1 0 1,-3-3-352,1 1 1,-1 0 0,0 0-1,-10-5 1,-2 2-6485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1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24575,'66'-1'0,"-19"0"0,-1 1 0,0 3 0,63 10 0,-89-7 0,0 1 0,35 17 0,-41-17 0,-9-4 0,0-1 0,1 1 0,-1 0 0,-1 1 0,1-1 0,0 1 0,-1 0 0,0 0 0,0 0 0,0 1 0,6 9 0,-8-11 0,-1-1 0,0 0 0,0 1 0,0-1 0,-1 1 0,1-1 0,0 1 0,-1-1 0,0 1 0,0 0 0,0-1 0,0 1 0,0 0 0,0-1 0,0 1 0,-1-1 0,0 1 0,1-1 0,-1 1 0,0-1 0,0 1 0,0-1 0,-1 0 0,1 1 0,0-1 0,-1 0 0,0 0 0,-3 3 0,-24 24 0,-1-1 0,-2-2 0,-1-1 0,-52 29 0,-11-6 0,38-22 0,9-8 0,49-18 0,0 0 0,0 0 0,-1 1 0,1-1 0,0 0 0,-1 0 0,1 0 0,0 0 0,0 0 0,-1 1 0,1-1 0,0 0 0,0 0 0,-1 0 0,1 1 0,0-1 0,0 0 0,0 0 0,0 1 0,-1-1 0,1 0 0,0 0 0,0 1 0,0-1 0,0 0 0,0 1 0,0-1 0,0 0 0,0 1 0,0-1 0,0 0 0,0 1 0,0-1 0,0 0 0,0 0 0,0 1 0,0-1 0,0 0 0,0 1 0,0-1 0,0 0 0,0 0 0,1 1 0,-1-1 0,0 0 0,0 0 0,0 1 0,1-1 0,-1 0 0,0 0 0,0 1 0,0-1 0,1 0 0,-1 0 0,0 0 0,0 0 0,1 1 0,-1-1 0,0 0 0,1 0 0,-1 0 0,19 11 0,-8-8-273,0 0 0,0-1 0,0 0 0,14 0 0,0-1-6553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2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 24575,'-1'0'0,"0"1"0,1-1 0,-1 0 0,0 1 0,1-1 0,-1 1 0,0-1 0,1 1 0,-1-1 0,1 1 0,-1-1 0,1 1 0,-1 0 0,1-1 0,-1 1 0,1 0 0,0-1 0,-1 1 0,1 0 0,0-1 0,0 1 0,-1 0 0,1 0 0,0-1 0,0 1 0,0 1 0,-3 26 0,2-24 0,-1 200 0,3-116 0,2-38 0,2 1 0,20 82 0,-23-126 0,4 16 0,2 1 0,10 22 0,-4-11 0,-2-7 0,0-2 0,2 1 0,33 47 0,-40-65 0,0-1 0,1 0 0,0-1 0,0 0 0,1 0 0,-1 0 0,1-1 0,1-1 0,-1 0 0,15 6 0,-20-9 0,0-1 0,-1 1 0,1-1 0,0 0 0,0 0 0,0-1 0,0 1 0,0-1 0,0 0 0,0 0 0,0 0 0,0 0 0,0-1 0,0 0 0,0 0 0,0 0 0,0 0 0,-1 0 0,1-1 0,0 0 0,-1 0 0,1 0 0,-1 0 0,0 0 0,1-1 0,-1 1 0,0-1 0,-1 0 0,1 0 0,0 0 0,1-4 0,12-20 0,-1-1 0,-1 0 0,-2-1 0,-1-1 0,-1 0 0,-2 0 0,-1-1 0,3-34 0,-1 0-3392,1-83 0,-11 17 10176,12 157-6784,-1-6 0,-8-12 0,10 26 0,19 44 0,-20-53-89,8 28 0,-12-31-42,1 0-1,12 22 1,-2-11 53,-1-1 32,0-2 0,24 31 1,-19-32 45,-13-15 0,2-1 0,0 0 0,12 12 0,-11-14 98,1-1 1,0 0-1,17 10 0,-26-18-73,0 1 0,0-1-1,1-1 1,-1 1-1,1 0 1,-1-1 0,1 0-1,0 0 1,-1-1 0,1 1-1,0-1 1,-1 0-1,1 0 1,0 0 0,7-2-1,-10 1-24,0 0 0,0 0 0,0 0 0,-1 0 0,1 0 0,0 0 0,-1 0 0,1-1 0,-1 1 0,1 0 0,-1-1 0,0 0 0,1 1 0,-1-1 0,0 0 0,0 1 0,0-1 0,-1 0 0,1 0 0,0 0 0,-1 0 0,1 0 0,-1 0 0,1 0 0,-1-2 0,1-8 0,0 0 0,-1 0 0,-1-13 0,1 12 0,-5-556 0,6 393 0,-1 174 0,-1-2 0,1 1 0,0 0 0,0 0 0,0-1 0,1 1 0,-1 0 0,1 0 0,-1 0 0,1 0 0,0 0 0,0-1 0,1 2 0,-1-1 0,0 0 0,1 0 0,2-3 0,-4 6 0,0 0 0,1 0 0,-1-1 0,0 1 0,0 0 0,0 0 0,1 0 0,-1 0 0,0-1 0,0 1 0,1 0 0,-1 0 0,0 0 0,0 0 0,1 0 0,-1 0 0,0 0 0,0 0 0,1 0 0,-1 0 0,0 0 0,0 0 0,1 0 0,-1 0 0,0 0 0,0 0 0,1 0 0,-1 0 0,0 0 0,0 0 0,1 0 0,-1 1 0,0-1 0,0 0 0,1 0 0,5 11 0,0 19 0,-5-27 0,13 86-1365,-12-69-5461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2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180 176 24575,'-13'0'0,"-1"0"0,1 1 0,0 0 0,-26 7 0,35-7 0,-1 1 0,1 0 0,0 0 0,0 0 0,0 0 0,0 0 0,1 1 0,-1 0 0,1 0 0,-1 0 0,1 0 0,0 0 0,0 1 0,1-1 0,-1 1 0,1 0 0,-1 0 0,-1 5 0,-1 3 0,1-1 0,1 1 0,0 0 0,1 0 0,0 0 0,0 0 0,1 0 0,1 0 0,0 0 0,1 0 0,0 0 0,1 0 0,0 0 0,1 0 0,0 0 0,1-1 0,7 14 0,-9-21 0,0 0 0,1 0 0,-1-1 0,1 1 0,0-1 0,0 0 0,1 0 0,-1 0 0,0 0 0,1-1 0,0 1 0,0-1 0,4 2 0,0-1 0,-1 0 0,1-1 0,-1 0 0,1 0 0,0-1 0,14 0 0,2-1 0,-1-2 0,0 0 0,45-12 0,-37 4 0,0-1 0,-1-1 0,41-24 0,2 0 0,-11 0 0,-7 4 0,-44 27 0,0-1 0,-1 0 0,0-1 0,0 0 0,-1-1 0,0 0 0,0 0 0,-1-1 0,0 0 0,9-14 0,-12 16 0,-1 0 0,0-1 0,-1 1 0,0-1 0,0 0 0,-1 0 0,1 0 0,-2 0 0,1 0 0,-1 0 0,-1-1 0,1 1 0,-1 0 0,-1-1 0,-2-14 0,1 13 0,0-1 0,-1 1 0,0-1 0,0 1 0,-1 0 0,-1 0 0,-6-9 0,11 18 0,0 0 0,-1 1 0,1-1 0,-1 0 0,1 1 0,-1-1 0,1 1 0,-1-1 0,1 1 0,-1-1 0,1 1 0,-1-1 0,0 1 0,1 0 0,-1-1 0,0 1 0,1 0 0,-1-1 0,0 1 0,0 0 0,1 0 0,-1 0 0,-1 0 0,1 0 0,1 0 0,-1 1 0,0-1 0,1 0 0,-1 1 0,1-1 0,-1 1 0,0-1 0,1 1 0,-1-1 0,1 1 0,0 0 0,-1-1 0,1 1 0,-1-1 0,1 1 0,0 0 0,-1 0 0,1 0 0,-2 4 0,1 0 0,0 1 0,0-1 0,0 1 0,0 6 0,2 12 0,2 0 0,0 0 0,2-1 0,1 0 0,0 1 0,17 35 0,-17-42 0,-1-3 0,1-1 0,0 0 0,0-1 0,2 1 0,-1-1 0,12 13 0,-14-20 0,-1 0 0,0-1 0,1 1 0,0-1 0,0-1 0,0 1 0,1 0 0,-1-1 0,1 0 0,-1-1 0,1 1 0,0-1 0,0 0 0,1 0 0,-1-1 0,7 1 0,-2-1 0,1 0 0,0-1 0,0 0 0,-1-1 0,1 0 0,14-4 0,-22 3 0,0 1 0,1-1 0,-1 0 0,0 0 0,0 0 0,0 0 0,-1-1 0,1 1 0,0-1 0,-1 0 0,0 0 0,0-1 0,0 1 0,0-1 0,0 1 0,-1-1 0,1 0 0,-1 0 0,2-4 0,-1 1 0,8-17 0,-1-1 0,-1-1 0,7-28 0,-15 49 0,0 0 0,0-1 0,1 1 0,0 0 0,0 0 0,0 0 0,1 0 0,0 1 0,0-1 0,0 1 0,0 0 0,5-6 0,-6 9 0,0-1 0,0 1 0,0 0 0,0 0 0,0-1 0,0 1 0,0 1 0,0-1 0,1 0 0,-1 0 0,0 1 0,0-1 0,1 1 0,-1 0 0,0 0 0,1 0 0,-1 0 0,0 0 0,1 0 0,-1 1 0,0-1 0,1 1 0,-1 0 0,0-1 0,0 1 0,0 0 0,1 0 0,-1 0 0,0 1 0,3 1 0,43 33 0,-34-25 0,1 0 0,0-1 0,0 0 0,26 11 0,7 1 0,-35-15 0,0-1 0,1 0 0,0-1 0,0 0 0,18 3 0,-31-8-44,0 0 0,1 1 0,-1-1 0,0 0 0,1 0 0,-1 0 0,0 0 0,1 0 0,-1 0 0,0-1 0,1 1 0,-1 0 0,0-1 0,0 1 0,1-1 0,-1 1 0,0-1 0,0 0-1,0 1 1,0-1 0,0 0 0,0 0 0,0 0 0,0 0 0,0 0 0,0 0 0,0 0 0,0 0 0,-1 0 0,2-2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3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24575,'3'0'0,"7"0"0,5 0 0,5 0 0,3 0 0,4 0 0,-1 0 0,2 0 0,-1 0 0,-5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3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24575,'-1'54'0,"2"0"0,3 0 0,16 79 0,-8-84 0,3-1 0,1 0 0,42 80 0,0-19-586,-38-67 781,3-1 1,34 49-1,-43-76-1560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3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24575,'225'0'0,"-211"-1"0,0 0 0,0-2 0,0 0 0,23-8 0,-18 6 0,30-7 0,81-5 0,-120 14 25,-1 1 0,18-9 0,-10 5-1465,0-1-5386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4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24575,'1'7'0,"0"0"0,1-1 0,-1 1 0,1 0 0,1-1 0,0 0 0,6 12 0,8 20 0,44 148 0,-8-27 0,-8-42 0,-29-82 0,-3 0 0,18 68 0,-27-87 0,0-1 0,9 21 0,1 0 0,-24-50 0,0 1 0,-15-29 0,-17-61-1365,35 81-5461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8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1 209 24575,'43'15'0,"-6"-1"0,-20-7 0,31 8 0,-20-8-43,1-2-1,48 4 0,-58-7-132,1 0 0,-1 1 0,20 7 0,-17-4 201,44 5 0,93 1-25,-63-8 0,-7 0 0,-67-1 0,32 10 0,-35-8 0,1 0 0,24 2 0,133-7 0,-11 1 0,-95 7-8,-42-3 77,30 0 1,-32-5 39,0-1 0,0 0 0,-1-2 0,1-2 0,40-11 0,-66 16-109,0 0 0,0 0 0,0-1 0,1 1 0,-1-1 0,0 1 0,0-1 0,0 1 0,0-1 0,0 0 0,0 0 0,0 1 0,0-1 0,0 0 0,0 0 0,0 0 0,-1 0 0,2-2 0,-2 2 0,0 1 0,0-1 0,0 0 0,0 0 0,0 0 0,0 1 0,0-1 0,0 0 0,0 0 0,0 0 0,0 1 0,-1-1 0,1 0 0,0 0 0,-1 1 0,1-1 0,0 0 0,-1 1 0,1-1 0,-1 0 0,0 0 0,-4-4 0,-1 0 0,0 0 0,1 0 0,-13-6 0,12 7 0,-11-6 0,0 1 0,-1 1 0,0 1 0,0 1 0,-22-5 0,-33-12 0,41 12 0,17 7 0,-1-2 0,-23-11 0,36 16 0,0-1 0,0 1 0,0-1 0,1 0 0,-1 0 0,1 0 0,-1 0 0,1-1 0,0 1 0,0-1 0,0 1 0,0-1 0,0 0 0,1 0 0,-1 0 0,1 0 0,-1 0 0,0-5 0,2 7 0,-1 0 0,1-1 0,0 1 0,0-1 0,0 1 0,0 0 0,0-1 0,0 1 0,1 0 0,-1-1 0,0 1 0,1-1 0,-1 1 0,1 0 0,-1 0 0,1-1 0,-1 1 0,1 0 0,0 0 0,0 0 0,1-1 0,0 0 0,0 0 0,0 1 0,0-1 0,0 1 0,1-1 0,-1 1 0,1 0 0,-1 0 0,1 0 0,3 0 0,7-2 0,0 2 0,0-1 0,21 2 0,-27 0 0,395 3 0,-383-2 0,0 0 0,0 1 0,-1 0 0,1 2 0,29 9 0,-37-9 0,1 1 0,-1 0 0,0 1 0,0 0 0,-1 0 0,0 1 0,0 1 0,0 0 0,12 13 0,-9-7 0,-1 0 0,17 28 0,-25-35 0,0 0 0,-1 0 0,0 1 0,0-1 0,-1 1 0,0 0 0,0 0 0,1 16 0,-2-12 0,-1 0 0,0 0 0,-1 1 0,-2 13 0,3-22 0,-1-1 0,0 0 0,0 0 0,0 0 0,-1 1 0,1-1 0,-1 0 0,1-1 0,-1 1 0,0 0 0,0 0 0,0-1 0,0 1 0,-1-1 0,1 0 0,-1 0 0,0 0 0,1 0 0,-1 0 0,-3 1 0,-7 2 0,0 0 0,0-2 0,-1 0 0,1 0 0,-1-1 0,-25 0 0,21-1 0,-1 1 0,-33 7 0,25-2 0,0-2 0,-1 0 0,-33 0 0,-84-5 0,89-2 0,-104 10 0,152-7 0,-3 1 0,0-1 0,0 0 0,-17 0 0,26-1 0,1-1 0,-1 1 0,1 0 0,-1 0 0,1-1 0,-1 1 0,1-1 0,-1 1 0,1-1 0,0 0 0,-1 0 0,1 1 0,-3-3 0,4 2 0,-1 0 0,1 0 0,-1 0 0,1 1 0,-1-1 0,1 0 0,0 0 0,0 0 0,-1 0 0,1 0 0,0 0 0,0 0 0,0 0 0,0 0 0,0 0 0,0 0 0,0 0 0,0 0 0,0 0 0,1 1 0,-1-1 0,0 0 0,1 0 0,0-1 0,11-26 0,21-34 0,-24 47 0,0-1 0,-1 0 0,0 0 0,-2-1 0,0 0 0,-1 0 0,5-25 0,-7 26 0,0-1 0,9-23 0,-7 26 0,-1-1 0,0 0 0,2-22 0,-5 27 0,0 1 0,-1-1 0,0 0 0,0 1 0,-1-1 0,-1 0 0,1 1 0,-1-1 0,-4-9 0,6 19 0,0 0 0,0 0 0,0 0 0,0 0 0,0 0 0,0 0 0,0 0 0,0 0 0,0 0 0,0 0 0,0 0 0,0 0 0,0 1 0,0-1 0,0 0 0,0 0 0,0 0 0,0 0 0,0 0 0,0 0 0,0 0 0,0 0 0,0 0 0,0 0 0,0 0 0,0 0 0,0 0 0,-1 1 0,1-1 0,0 0 0,0 0 0,0 0 0,0 0 0,0 0 0,0 0 0,0 0 0,0 0 0,0 0 0,0 0 0,0 0 0,0 0 0,0 0 0,-1 0 0,1 0 0,0 0 0,0 0 0,0 0 0,0 0 0,0 0 0,0 0 0,0 0 0,0 0 0,0 0 0,0 0 0,0 0 0,0 0 0,-1 0 0,1 0 0,0 0 0,0 0 0,0 0 0,0 0 0,0 0 0,0 0 0,0-1 0,0 1 0,0 0 0,-3 12 0,0 14 0,3 286 220,1-150-1805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4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24575,'18'0'0,"15"0"0,1 1 0,54 8 0,-77-7 0,0 1 0,-1 0 0,1 1 0,-1 0 0,1 0 0,-2 1 0,1 1 0,0-1 0,-1 2 0,0-1 0,-1 1 0,9 9 0,28 31 0,40 38 0,-74-73 0,-1 0 0,-1 0 0,16 26 0,-13-18 0,2 1 0,-2 1 0,0 0 0,-2 1 0,0 0 0,-2 1 0,0 0 0,-2 0 0,5 36 0,-10-57 0,-1 1 0,0 0 0,0 0 0,0 0 0,0-1 0,-1 1 0,0 0 0,1 0 0,-1-1 0,-1 1 0,1-1 0,0 1 0,-1-1 0,0 1 0,0-1 0,0 0 0,0 0 0,0 0 0,-1 0 0,1 0 0,-1 0 0,0-1 0,1 1 0,-1-1 0,-1 0 0,1 0 0,0 0 0,0 0 0,-1 0 0,1-1 0,-1 0 0,0 0 0,-6 2 0,-57 13 0,18-4 0,-1-1 0,-95 7 0,-141-19 0,325-1 0,73-13 0,-10-1 0,-72 12 0,0-3 0,0 0 0,29-12 0,-22 7 0,42-17-2403,-58 22-3385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4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24575,'-2'135'0,"4"150"0,1-266 0,0-1 0,1 0 0,1-1 0,0 1 0,2-1 0,0 0 0,16 29 0,-14-29 0,-9-17 14,1 1 0,-1 0-1,1 0 1,-1 0 0,1-1-1,-1 1 1,0 0-1,0 0 1,1 0 0,-1 0-1,0 0 1,0 0 0,0 0-1,0-1 1,0 1 0,0 0-1,0 0 1,0 0 0,0 0-1,-1 0 1,1 0 0,0 0-1,0-1 1,-1 2 0,0-1-121,0 0 0,0 0 1,-1 0-1,1-1 0,0 1 1,0 0-1,0-1 0,-1 1 1,1-1-1,0 1 0,0-1 1,-1 0-1,1 0 0,0 1 1,-3-1-1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4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24575,'53'0'0,"32"-1"0,100 13 0,-93-4 0,140-7 0,-106-3 0,-71 3 118,-4 0-612,0-2-1,67-11 1,-99 9-6332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6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1 104 24575,'97'16'0,"252"-12"-702,-190-6 488,-13 4 214,158-4 0,-222-7 0,21 0 0,-84 7 0,0 0 0,0-1 0,23-7 0,-21 4 0,44-5 0,-33 10 323,-23 2-204,-1-1 0,1 0 0,-1-1 0,0 0 0,12-3 0,-18 3-178,0 0-1,0 1 1,0-1-1,0 0 1,0-1-1,0 1 1,-1 0 0,1 0-1,0-1 1,-1 1-1,1-1 1,-1 0-1,1 1 1,-1-1-1,0 0 1,1 0 0,-1 0-1,0 0 1,0 0-1,-1 0 1,1 0-1,0 0 1,-1 0-1,1-4 1,2-14-6767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6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24575,'122'-1'0,"132"3"0,-241-2 0,-1 2 0,1-1 0,-1 2 0,0 0 0,0 0 0,0 1 0,0 1 0,-1-1 0,13 9 0,-18-10 0,-1 1 0,0-1 0,0 1 0,0 1 0,0-1 0,-1 1 0,0 0 0,0 0 0,0 0 0,0 0 0,-1 1 0,0 0 0,0-1 0,0 1 0,-1 0 0,0 0 0,0 1 0,-1-1 0,2 10 0,-2-9 0,0 1 0,-1 0 0,0-1 0,0 1 0,0-1 0,-1 1 0,0-1 0,-1 1 0,0-1 0,0 0 0,0 0 0,-1 0 0,0 0 0,0 0 0,-1 0 0,0-1 0,0 0 0,-1 1 0,-7 7 0,-5 3 0,-1 0 0,-1-1 0,-1 0 0,0-2 0,-1 0 0,-1-2 0,0 0 0,0-1 0,-1-1 0,-31 8 0,27-6 342,19-2-684,8-10 298,0 1 0,0-1 0,0 0 0,0 1 0,0-1 0,0 1 0,0-1 0,1 0 0,-1 1 0,0-1 0,0 0 0,0 1 0,1-1 0,-1 0 0,0 1 0,0-1 0,1 0-1,-1 0 1,0 1 0,0-1 0,1 0 0,-1 0 0,0 1 0,1-1 0,-1 0 0,0 0 0,1 0 0,-1 0 0,0 1 0,1-1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7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24575,'0'3'0,"-3"7"0,-1 5 0,0 6 0,1 2 0,0 3 0,2 1 0,0 1 0,1-1 0,0 1 0,0-1 0,0 1 0,4-5 0,0-3 0,3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4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20 462 24575,'-1'20'0,"-7"37"0,-1 11 0,8 236 0,2-156 0,-1-131 0,1-1 0,1 1 0,1 0 0,0-1 0,1 0 0,0 0 0,2 0 0,0-1 0,14 27 0,-12-27 0,-1 0 0,1-1 0,0-1 0,16 21 0,-20-30 0,0-1 0,-1 1 0,1-1 0,1 1 0,-1-1 0,0 0 0,1-1 0,0 1 0,-1-1 0,1 0 0,0 0 0,0 0 0,0-1 0,10 2 0,-11-2 0,0-1 0,-1 0 0,1 1 0,0-2 0,0 1 0,-1 0 0,1 0 0,0-1 0,-1 0 0,1 0 0,-1 0 0,1 0 0,-1-1 0,1 1 0,5-5 0,-6 3 0,0 1 0,0-1 0,0 0 0,0 0 0,-1-1 0,0 1 0,1 0 0,-1-1 0,-1 0 0,1 1 0,0-1 0,-1 0 0,0 0 0,2-7 0,10-44 0,-5 24 0,-1 0 0,-2-1 0,2-36 0,-7-198 0,-1 109 0,0 138 0,0 1 0,-8-34 0,26 128 0,106 231-5343,-70-211 5343,-22-43 0,-25-42 180,1 0 0,1 0 0,0-1 0,13 14 0,-18-21-59,0 0-1,0 0 1,1 0 0,-1 0 0,1-1 0,0 1 0,-1-1 0,1 0 0,0 0 0,0 0 0,1-1 0,-1 1-1,0-1 1,1 0 0,-1-1 0,7 1 0,-9-1-65,0 0 0,1-1 0,-1 1 0,1-1 0,-1 0 0,0 0 1,0 0-1,1 0 0,-1 0 0,0 0 0,0-1 0,0 1 0,0-1 0,0 1 0,-1-1 0,1 0 0,0 0 0,-1 1 0,1-1 0,-1 0 0,0-1 1,1 1-1,-1 0 0,0 0 0,-1 0 0,1-1 0,0 1 0,0-1 0,0-3 0,1-9 117,0 1 1,-1 0-1,-1-27 0,0 31-160,-3-470-171,1 449-237,-7-43-1,2 21 395,1 19 1,-1 0 0,-14-40 0,-5-22 0,-18-62 950,38 139-950,3 4 0,13 29 0,7 13 0,0-1 0,2-1 0,1 0 0,26 24 0,15 12-1365,-48-45-5461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5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 52 24575,'-10'0'0,"-8"0"0,1 0 0,-29 5 0,40-3 0,0-1 0,-1 1 0,1 0 0,0 1 0,0 0 0,0 0 0,1 0 0,-1 0 0,1 1 0,-7 6 0,-1 2 0,2 0 0,0 1 0,0 1 0,1-1 0,1 2 0,0-1 0,1 1 0,1 1 0,0-1 0,1 1 0,1 1 0,1-1 0,0 1 0,1-1 0,0 1 0,2 0 0,0 0 0,1 0 0,0 0 0,5 26 0,-4-38 0,0 0 0,0 0 0,0-1 0,1 1 0,-1 0 0,1 0 0,1-1 0,-1 1 0,1-1 0,0 1 0,-1-1 0,2 0 0,-1 0 0,0-1 0,1 1 0,0-1 0,5 4 0,-2-3 0,-1 0 0,1-1 0,0 0 0,0-1 0,0 1 0,0-1 0,1-1 0,-1 1 0,0-1 0,1-1 0,7 1 0,0-1 0,-1 0 0,1-1 0,25-4 0,-36 4 0,1 0 0,-1-1 0,1 1 0,-1-1 0,0 0 0,0 0 0,0 0 0,0-1 0,0 1 0,0-1 0,-1 0 0,1 0 0,-1-1 0,0 1 0,5-8 0,2-4 0,-1-1 0,-1 0 0,0-1 0,-1 0 0,6-25 0,2-3 0,-10 32 0,0 0 0,-1 0 0,-1 0 0,3-25 0,-3-31 0,-7-72 0,4 138 0,0 1 0,0-1 0,-1 0 0,1 0 0,-1 1 0,0-1 0,0 1 0,-2-6 0,3 8 0,0 0 0,0 0 0,0 0 0,0 0 0,0 0 0,0 0 0,0 0 0,-1 0 0,1 0 0,0 0 0,0-1 0,0 1 0,0 0 0,0 0 0,0 0 0,0 0 0,0 0 0,0 0 0,-1 0 0,1 0 0,0 0 0,0 0 0,0 0 0,0 0 0,0 0 0,0 0 0,0 0 0,-1 0 0,1 0 0,0 0 0,0 0 0,0 0 0,0 0 0,0 0 0,0 0 0,0 0 0,-1 0 0,1 0 0,0 0 0,0 1 0,0-1 0,0 0 0,0 0 0,0 0 0,0 0 0,0 0 0,0 0 0,0 0 0,0 0 0,-1 0 0,1 1 0,0-1 0,0 0 0,0 0 0,0 0 0,-3 17 0,2 15 0,2-1 0,2 0 0,1 0 0,12 48 0,-13-67 0,0 1 0,1-1 0,1 0 0,0-1 0,1 1 0,12 18 0,-15-26 0,0 0 0,0 0 0,0 0 0,1-1 0,0 1 0,0-1 0,0 0 0,8 5 0,-10-7 0,1 0 0,-1 0 0,1 0 0,0 0 0,0 0 0,-1-1 0,1 1 0,0-1 0,0 0 0,0 0 0,-1 0 0,1 0 0,0 0 0,0-1 0,-1 1 0,6-3 0,-4 2 0,-1-1 0,0 1 0,1-1 0,-1 0 0,0 0 0,0-1 0,0 1 0,0-1 0,0 1 0,-1-1 0,1 0 0,-1 0 0,0 0 0,3-5 0,3-6 0,-2 0 0,7-20 0,6-12 0,4-4 0,-18 38 0,0-1 0,1 1 0,0 1 0,1-1 0,13-17 0,-19 28 0,-1 1 0,1-1 0,0 0 0,-1 1 0,1-1 0,0 0 0,0 1 0,-1-1 0,1 1 0,0 0 0,0-1 0,0 1 0,0-1 0,-1 1 0,1 0 0,0 0 0,0 0 0,0-1 0,0 1 0,0 0 0,0 0 0,0 0 0,0 0 0,0 0 0,0 1 0,-1-1 0,1 0 0,0 0 0,0 1 0,0-1 0,0 0 0,0 1 0,-1-1 0,1 1 0,0-1 0,0 1 0,-1-1 0,1 1 0,0 0 0,-1-1 0,1 1 0,0 0 0,-1-1 0,1 2 0,4 5 0,0 0 0,0 1 0,7 15 0,-4-7 0,1-1 0,1-1 0,1 0 0,19 20 0,-26-30 0,0 0 0,0 0 0,0-1 0,0 0 0,1 1 0,0-1 0,-1-1 0,1 1 0,0-1 0,0 0 0,0 0 0,1 0 0,-1-1 0,0 0 0,9 1 0,-12-2 9,0 0 0,1 0 0,-1 0 0,0-1 0,1 1 0,-1-1 0,0 0 0,0 1 0,1-1 0,-1 0 0,0 0 0,0-1 0,0 1 0,0 0 0,0-1 0,-1 1 0,1-1 0,3-3 0,-3 1 8,1 1 0,-1-1 0,0-1 0,0 1 0,0 0 0,0 0 0,-1-1 0,0 1 1,1-6-1,0-3-261,-1 0 0,0 0 0,-1 0 0,0 1 1,-2-1-1,-2-15 0,0 9-6582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5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24575,'3'0'0,"7"0"0,5 0 0,5 0 0,1 3 0,-2 1 0,3 0 0,0-1 0,2 0 0,-2-2-8191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5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24575,'0'685'0,"9"-575"0,0-8 0,-8-89 0,1 1 0,1-1 0,-1 1 0,7 16 0,-4-15 0,-1 0 0,4 30 0,-3-20 311,-4-19-646,0-1 0,0 1-1,0-1 1,0 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9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86 24575,'-1'1'0,"0"-1"0,0 1 0,0-1 0,0 1 0,1-1 0,-1 1 0,0-1 0,0 1 0,1 0 0,-1 0 0,0-1 0,1 1 0,-1 0 0,1 0 0,-1 0 0,1 0 0,-1-1 0,1 1 0,0 0 0,-1 0 0,1 2 0,-8 24 0,7-23 0,-14 50 0,-11 51 0,21-63 0,1 1 0,3-1 0,3 44 0,0-7 0,-2-65 0,1-1 0,1 1 0,0 0 0,1-1 0,1 0 0,0 0 0,0 0 0,2 0 0,-1 0 0,1-1 0,9 12 0,-6-10 0,1-1 0,1 0 0,0-1 0,0 0 0,1-1 0,1 0 0,0-1 0,27 17 0,-29-22 0,1 1 0,20 5 0,6 2 0,-20-7 0,1-1 0,-1 0 0,1-2 0,0 0 0,0-1 0,0-1 0,1-1 0,-1-1 0,35-5 0,-38 3 0,1-1 0,-1-1 0,0-1 0,0 0 0,0-1 0,-1 0 0,0-1 0,26-20 0,-10 5 0,-2-2 0,48-52 0,-70 68 0,0 0 0,-1-1 0,0 1 0,0-2 0,-1 1 0,0 0 0,-1-1 0,0 0 0,-1 0 0,0 0 0,-1 0 0,2-18 0,-2-12 0,-1 1 0,-6-48 0,5 84 0,-1-9 0,0 0 0,-1 1 0,0-1 0,-1 1 0,-1 0 0,0 0 0,0 0 0,-1 0 0,-1 1 0,-10-18 0,16 28 0,-1 1 0,1-1 0,0 1 0,-1-1 0,1 0 0,-1 1 0,1-1 0,0 1 0,-1-1 0,1 1 0,-1 0 0,0-1 0,1 1 0,-1-1 0,1 1 0,-1 0 0,1-1 0,-1 1 0,0 0 0,1 0 0,-1 0 0,0 0 0,1-1 0,-1 1 0,0 0 0,0 0 0,0 1 0,0-1 0,1 1 0,-1-1 0,1 1 0,-1 0 0,1-1 0,-1 1 0,1 0 0,-1 0 0,1-1 0,0 1 0,-1 0 0,1 0 0,0-1 0,0 1 0,-1 0 0,1 0 0,0 0 0,-2 47 0,2-43 0,-1 17 0,1-1 0,1 0 0,1 0 0,1 0 0,1 0 0,1 0 0,1-1 0,0 0 0,19 38 0,-24-56 0,12 24 0,19 24 0,-26-41 0,1-1 0,0 0 0,0 0 0,1-1 0,0 0 0,12 8 0,-10-9 0,-1 0 0,1-1 0,0-1 0,0 1 0,0-2 0,1 1 0,-1-1 0,1-1 0,0 0 0,0 0 0,0-1 0,21-1 0,4 0 0,-19 2 0,0-2 0,-1 0 0,1-1 0,0-1 0,-1 0 0,1-2 0,22-6 0,-33 7 0,0-1 0,0 0 0,0 0 0,0 0 0,0-1 0,-1 0 0,0 0 0,0 0 0,4-7 0,36-55 0,-45 66 0,7-12 0,0 0 0,-2 0 0,0-1 0,0 0 0,-1 1 0,-1-1 0,0-1 0,1-16 0,-2-17 0,-3-53 0,-1 32 0,2 49 0,-1 0 0,-7-35 0,6 46 0,0 0 0,-1 0 0,0 0 0,-1 0 0,0 0 0,0 1 0,-11-16 0,0 2 228,11 17-427,1-1 0,-1 1-1,0 0 1,0 0 0,0 0 0,-1 0 0,-5-3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5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 24575,'142'9'0,"3"0"0,-108-8 0,-1-2 0,0-1 0,1-2 0,-1-2 0,48-13 0,153-53 0,7-1 0,-188 50-1365,-40 16-5461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6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24575,'0'-1'0,"0"-1"0,1 0 0,-1 1 0,0-1 0,1 1 0,-1-1 0,1 0 0,0 1 0,-1-1 0,1 1 0,0 0 0,0-1 0,0 1 0,0 0 0,0 0 0,1-1 0,-1 1 0,0 0 0,0 0 0,1 0 0,-1 0 0,3-1 0,41-15 0,-21 8 0,-7 2 0,-1 1 0,1 1 0,0 0 0,21-2 0,73-5 0,-78 9 0,-23 2 0,17-1 0,0 0 0,39 4 0,-59-2 0,1 2 0,0-1 0,0 1 0,-1 0 0,1 0 0,-1 1 0,0 0 0,0 0 0,0 1 0,0 0 0,0 0 0,11 10 0,-10-6 0,-1 0 0,0 0 0,-1 1 0,0 0 0,0 0 0,-1 0 0,0 1 0,0-1 0,-1 1 0,-1 1 0,1-1 0,-2 0 0,3 16 0,-1 4 0,-2 1 0,-1 0 0,-5 44 0,2-62 0,0-1 0,0 0 0,-1 1 0,-1-1 0,0 0 0,-1-1 0,0 1 0,-1-1 0,-14 21 0,-5 2 0,-47 48 0,55-63 0,-17 18 0,-1-1 0,-45 34 0,51-49 0,16-12 0,0 0 0,1 0 0,-20 20 0,32-28 0,-1-1 0,1 1 0,0-1 0,-1 1 0,1 0 0,-1-1 0,1 1 0,0-1 0,0 1 0,-1 0 0,1-1 0,0 1 0,0 0 0,0-1 0,0 1 0,0 0 0,0-1 0,0 1 0,0 0 0,0-1 0,0 1 0,0 0 0,0-1 0,0 1 0,1 0 0,-1-1 0,0 1 0,0 0 0,1-1 0,-1 1 0,1 0 0,1 1 0,0 0 0,0 0 0,0 0 0,0 0 0,0 0 0,0-1 0,1 1 0,2 1 0,4 2 0,1-1 0,-1 0 0,18 4 0,9-3 0,0-1 0,0-2 0,65-4 0,-18-1 0,-69 3 0,-3 1 0,0-1 0,0-1 0,0 0 0,16-4 0,-25 5 0,1-1 0,0 0 0,-1 0 0,1 0 0,-1-1 0,1 1 0,-1 0 0,1-1 0,-1 0 0,0 1 0,0-1 0,0 0 0,0 0 0,0 0 0,-1-1 0,1 1 0,0 0 0,-1-1 0,0 1 0,1-1 0,-1 1 0,1-5 0,-1 3-76,0 0 1,0 0-1,0-1 0,-1 1 0,0 0 0,0 0 0,0-1 0,0 1 1,-1 0-1,1 0 0,-1-1 0,0 1 0,0 0 0,-1 0 1,1 0-1,-1 0 0,-3-5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6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24575,'305'0'0,"-292"-1"0,0 0 0,-1-1 0,1-1 0,22-7 0,-21 5 0,1 1 0,30-4 0,20 0 0,28-2 0,-79 9 0,-1-1 0,0-1 0,1 0 0,14-5 0,-13 3 0,0 0 0,0 2 0,17-2 0,34-3 0,27-2 0,-80 9 0,1-1 0,-1-1 0,0 0 0,16-5 0,-14 3 0,0 0 0,0 2 0,17-2 0,45 3-1365,-54 2-5461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7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658 22 24575,'-51'-14'0,"-12"9"0,0 2 0,-75 8 0,126-4 0,0 1 0,1 0 0,-1 1 0,1 0 0,-1 1 0,1 0 0,0 1 0,1 0 0,-1 1 0,1 0 0,0 1 0,-16 14 0,9-6 0,1 1 0,1 1 0,1 0 0,0 1 0,-20 36 0,24-38 0,0 1 0,1 0 0,1 0 0,1 1 0,1 1 0,0-1 0,-3 21 0,6-19 0,0 0 0,1 1 0,2-1 0,0 1 0,1-1 0,0 1 0,2-1 0,5 21 0,-5-36 0,-1 1 0,1 0 0,0-1 0,1 0 0,-1 1 0,1-2 0,0 1 0,1 0 0,-1-1 0,1 1 0,-1-1 0,1-1 0,1 1 0,7 4 0,0-1 0,0-1 0,0 0 0,1-1 0,-1-1 0,21 5 0,3-4 0,1-2 0,-1-2 0,54-3 0,-6-1 0,-60 3 0,30 0 0,86-10 0,-127 8 0,26-4 0,-38 5 0,-1 1 0,0 0 0,1-1 0,-1 1 0,0-1 0,0 0 0,1 1 0,-1-1 0,0 0 0,0 0 0,0 0 0,0 0 0,0 0 0,0 0 0,0 0 0,0 0 0,0 0 0,-1 0 0,1-1 0,0 1 0,-1 0 0,1 0 0,0-3 0,-1 3-47,0 0 0,0 0 0,0 1 0,0-1 0,0 0 0,0 0 0,-1 1 0,1-1 0,0 0-1,0 0 1,-1 1 0,1-1 0,0 0 0,-1 1 0,1-1 0,-1 1 0,1-1 0,-1 0 0,1 1 0,-1-1 0,1 1 0,-1-1-1,0 1 1,1 0 0,-1-1 0,0 1 0,1-1 0,-2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24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1 946 24575,'27'-1'0,"0"-2"0,34-8 0,-49 9 0,104-31 0,-72 19 0,104-36 0,-30 4 0,35-6-355,27-8-91,-22 7 446,-86 30 0,-41 12 0,35-8 0,-47 14 0,37-15 0,4-2 0,21-6 0,-53 17 0,57-13 0,-46 14 0,49-19 0,-36 11 0,-15 4 254,0-2-1,44-27 0,-57 30-212,6-2-41,-22 12 0,-1 0 0,0-1 0,1 0 0,-1 0 0,-1 0 0,1-1 0,-1 0 0,1 0 0,-2-1 0,9-8 0,-14 13 0,1 0 0,-1 1 0,1-1 0,-1 0 0,1 0 0,-1 1 0,1-1 0,-1 0 0,0 0 0,1 0 0,-1 0 0,0 1 0,0-1 0,0 0 0,0 0 0,0 0 0,0 0 0,0 0 0,0 0 0,0 1 0,0-1 0,0 0 0,0 0 0,-1 0 0,1 0 0,0 0 0,-1 1 0,1-1 0,-1 0 0,1 0 0,-1 1 0,1-1 0,-1 0 0,1 1 0,-1-1 0,0 0 0,1 1 0,-1-1 0,0 1 0,1-1 0,-1 1 0,0-1 0,0 1 0,0 0 0,1-1 0,-1 1 0,0 0 0,0 0 0,0 0 0,0 0 0,-1-1 0,-6 0 0,-1-1 0,0 1 0,-17 0 0,22 1 0,-309 0 0,117 2 0,193-2 0,0 1 0,1-2 0,-1 1 0,0 0 0,0 0 0,1-1 0,-1 1 0,-3-2 0,6 1 0,-1 1 0,1 0 0,0 0 0,0 0 0,0 0 0,0 0 0,0 0 0,0 0 0,0-1 0,0 1 0,0 0 0,0 0 0,0 0 0,0 0 0,0 0 0,0 0 0,0-1 0,0 1 0,0 0 0,0 0 0,0 0 0,0 0 0,0 0 0,0 0 0,0 0 0,0-1 0,0 1 0,0 0 0,0 0 0,0 0 0,0 0 0,1 0 0,-1 0 0,0 0 0,0 0 0,0-1 0,0 1 0,0 0 0,0 0 0,0 0 0,0 0 0,1 0 0,-1 0 0,0 0 0,0 0 0,0 0 0,0 0 0,0 0 0,16-7 0,39-13 0,-35 11 0,1 2 0,28-7 0,-28 9 0,35-14 0,17-5 0,15-3 0,-62 18 0,0 1 0,52-9 0,-64 15 0,-1-1 0,19-7 0,-24 7 0,0 0 0,0 0 0,1 1 0,-1 0 0,1 1 0,-1 0 0,1 0 0,12 1 0,-19 1 0,0-1 0,0 1 0,0 0 0,0-1 0,-1 1 0,1 0 0,0 0 0,0 0 0,-1 0 0,1 1 0,-1-1 0,1 0 0,-1 1 0,0-1 0,1 1 0,-1-1 0,0 1 0,0-1 0,0 1 0,0 0 0,-1 0 0,1-1 0,1 5 0,1 4 0,-1 0 0,0 0 0,1 15 0,-1-8 0,1 3 0,-1-1 0,-1 1 0,-1-1 0,-1 1 0,-2 19 0,1-28 0,-1 0 0,1-1 0,-2 1 0,0-1 0,0 0 0,0 0 0,-1 0 0,-1-1 0,0 0 0,-10 13 0,4-9 0,0 2 0,0-1 0,-11 21 0,20-31 0,1 0 0,0 0 0,0 0 0,0 1 0,0-1 0,1 1 0,0-1 0,0 1 0,0 0 0,0-1 0,1 1 0,0 0 0,0-1 0,1 7 0,-1-10-62,0 0 0,0 0 0,1 0 0,-1 0 0,1 0 0,-1 1 0,1-1 0,0 0 0,-1 0 0,1-1 0,0 1 0,-1 0-1,1 0 1,0 0 0,0 0 0,0-1 0,0 1 0,0 0 0,0-1 0,0 1 0,2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28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389 141 24575,'0'-6'6,"-1"0"-1,0 0 0,0 0 0,0 0 1,0 1-1,-1-1 0,0 0 0,-1 1 1,1-1-1,-1 1 0,0 0 0,0 0 1,-1 0-1,1 0 0,-1 0 0,0 1 1,0 0-1,-1 0 0,1 0 0,-1 0 1,0 1-1,0-1 0,0 1 0,-1 1 1,-7-4-1,6 3-38,0 0 1,0 1-1,0 0 1,0 1-1,0-1 1,0 1-1,0 1 1,-1-1-1,1 1 1,0 0-1,-1 1 1,1 0-1,0 0 1,0 1-1,0-1 1,0 2-1,0-1 1,0 1-1,1 0 1,-11 6-1,9-3-1656,0 0 0,-14 15 0,-7 17-36,21-23 2683,1-1-1,0 1 1,-9 30 0,3-7 743,8-25-1339,1 1-1,0-1 0,1 1 0,-3 22 0,6 176-361,1-203 0,0-1 0,0 1 0,1 0 0,0-1 0,1 0 0,-1 1 0,2-1 0,-1 0 0,1 0 0,0-1 0,9 13 0,-6-12 0,1 1 0,0-1 0,1 0 0,-1-1 0,1 0 0,1 0 0,-1-1 0,16 7 0,-12-6 0,1-2 0,0 0 0,1 0 0,-1-2 0,1 0 0,-1 0 0,17 0 0,108-4 0,-68-1 0,-55 2 0,0-2 0,0 0 0,-1-1 0,1 0 0,-1-1 0,0-1 0,0-1 0,22-11 0,7-7 0,56-41 0,-57 35 0,-26 18 0,-1 0 0,0 0 0,-1-2 0,22-24 0,-32 31 0,1 0 0,-1 0 0,0-1 0,-1 0 0,0 0 0,0 0 0,-1 0 0,0 0 0,0-1 0,-1 0 0,0 1 0,1-17 0,-1-1 0,-2 0 0,-6-48 0,4 62 0,0 0 0,-1 0 0,-1 0 0,0 0 0,-1 0 0,0 1 0,0 0 0,-8-11 0,-20-26 0,33 47 0,-1 1 0,1 0 0,0 0 0,-1-1 0,1 1 0,-1 0 0,1 0 0,0 0 0,-1 0 0,1 0 0,-1-1 0,1 1 0,0 0 0,-1 0 0,1 0 0,-1 0 0,1 0 0,-1 0 0,1 0 0,0 0 0,-1 1 0,1-1 0,-1 0 0,1 0 0,0 0 0,-1 0 0,1 0 0,-1 1 0,1-1 0,0 0 0,-1 0 0,1 1 0,0-1 0,-1 0 0,1 1 0,0-1 0,0 0 0,-1 1 0,1-1 0,0 0 0,-1 1 0,-8 15 0,3 1 0,1-1 0,0 1 0,1-1 0,1 1 0,-1 30 0,-1-6 0,-1 30 0,5 116 0,3-84 0,-2-57 0,10 78 0,9 5 0,-17-111 195,-2-12-455,1 0 0,0 1 0,1-1 0,-1 0 0,4 9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25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39 24575,'-32'-21'0,"23"17"0,0 1 0,-1 0 0,1 1 0,-1 0 0,1 1 0,-1-1 0,0 2 0,1 0 0,-1 0 0,0 0 0,0 1 0,1 1 0,-1 0 0,1 0 0,-1 0 0,1 2 0,0-1 0,0 1 0,0 0 0,1 1 0,-1 0 0,1 0 0,-10 9 0,5-1 0,1 0 0,0 1 0,2 0 0,-1 0 0,2 1 0,0 1 0,0-1 0,2 1 0,0 1 0,1 0 0,-7 30 0,-6 20 0,13-52 0,2 1 0,0 0 0,-4 30 0,5 8 0,2 1 0,8 73 0,-6-120 0,0-1 0,1 0 0,0 0 0,0-1 0,0 1 0,1 0 0,0-1 0,1 1 0,-1-1 0,1 0 0,0 0 0,1 0 0,-1-1 0,1 1 0,0-1 0,1-1 0,-1 1 0,1-1 0,0 1 0,9 4 0,-5-5 0,-1 0 0,1 0 0,0-1 0,0 0 0,0-1 0,0 0 0,0 0 0,1-1 0,-1-1 0,0 0 0,1 0 0,-1-1 0,18-4 0,-18 3 0,-1-1 0,1-1 0,-1 1 0,0-2 0,0 1 0,0-1 0,-1-1 0,0 1 0,0-1 0,0-1 0,-1 0 0,12-13 0,-14 14 0,1-1 0,-2 1 0,1-1 0,-1 0 0,0-1 0,0 1 0,-1-1 0,0 1 0,-1-1 0,1 0 0,-2 0 0,1 0 0,-1 0 0,0-1 0,-1-15 0,-1 19 0,0 1 0,0-1 0,-1 1 0,0-1 0,1 1 0,-2-1 0,1 1 0,0 0 0,-1 0 0,0 0 0,0 0 0,0 1 0,-1-1 0,1 1 0,-1 0 0,-6-5 0,2 3 0,0-1 0,-1 1 0,0 0 0,0 1 0,0 0 0,0 0 0,-12-2 0,-20-1 0,38 6 0,1 1 0,0 0 0,-1 0 0,1 0 0,0 0 0,0 0 0,-1 0 0,1 1 0,0-1 0,0 1 0,-1 0 0,1-1 0,0 1 0,0 0 0,-3 2 0,5-2 0,-1-1 0,1 0 0,0 0 0,-1 1 0,1-1 0,0 1 0,0-1 0,-1 0 0,1 1 0,0-1 0,0 0 0,0 1 0,0-1 0,-1 1 0,1-1 0,0 0 0,0 1 0,0-1 0,0 1 0,0-1 0,0 1 0,0-1 0,0 0 0,0 1 0,0-1 0,1 1 0,-1-1 0,0 0 0,0 1 0,0-1 0,1 1 0,11 11 0,21 2 0,-7-9 0,0-1 0,1-1 0,-1-1 0,1-2 0,29-3 0,2 2 0,-43 0-145,-1-1 0,1 0 0,-1-1-1,1-1 1,-1 0 0,0-1 0,-1 0 0,16-8-1,-28 12 88,16-6-6768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25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70 24575,'2'0'0,"0"0"0,1 0 0,-1-1 0,0 1 0,0-1 0,0 0 0,1 1 0,-1-1 0,0 0 0,0 0 0,0 0 0,-1 0 0,1-1 0,0 1 0,0-1 0,0 1 0,-1-1 0,1 1 0,1-4 0,-2 4 0,-1 0 0,1 0 0,-1 0 0,1 0 0,-1 0 0,0 0 0,1 0 0,-1 0 0,0 0 0,0 0 0,0 0 0,0 0 0,0 0 0,0-1 0,0 1 0,0 0 0,0 0 0,0 0 0,-1 0 0,1 0 0,-1 0 0,1 0 0,0 0 0,-1 0 0,1 0 0,-1 0 0,0 0 0,1 1 0,-1-1 0,0 0 0,0 0 0,1 0 0,-1 1 0,0-1 0,0 0 0,0 1 0,0-1 0,0 1 0,0-1 0,0 1 0,0 0 0,-1-1 0,-1 0 0,0-1 0,0 1 0,-1 0 0,1 0 0,0 0 0,-1 0 0,1 1 0,-1-1 0,1 1 0,-1 0 0,1 0 0,0 0 0,-1 0 0,1 1 0,-1 0 0,1-1 0,0 1 0,-1 0 0,1 1 0,0-1 0,0 0 0,0 1 0,0 0 0,0 0 0,0 0 0,0 0 0,1 0 0,-1 1 0,1-1 0,0 1 0,-1-1 0,1 1 0,-2 4 0,-2 3 0,0-1 0,1 1 0,0 0 0,1 1 0,0-1 0,1 1 0,0 0 0,1 0 0,-2 14 0,3-20 0,1 1 0,0-1 0,0 1 0,0-1 0,1 1 0,-1-1 0,1 1 0,1-1 0,-1 1 0,4 7 0,-4-10 0,1-1 0,0 1 0,0 0 0,0-1 0,0 1 0,0-1 0,0 0 0,1 0 0,-1 0 0,1 0 0,-1 0 0,1-1 0,0 1 0,0-1 0,0 1 0,-1-1 0,1 0 0,1 0 0,4 1 0,21 1 0,0-1 0,0-1 0,1-1 0,37-6 0,-64 6 0,63-9 0,-37 4 0,36 0 0,14 5-1365,-55 0-5461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26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53 24575,'-3'-3'0,"1"0"0,-1 0 0,0 1 0,0-1 0,0 0 0,0 1 0,0 0 0,0 0 0,-6-3 0,5 3 0,-2-1 0,-1-1 0,0 2 0,1-1 0,-1 1 0,0 0 0,0 0 0,0 0 0,0 1 0,-1 0 0,1 1 0,0 0 0,0 0 0,0 0 0,-9 2 0,13-1 0,-1 0 0,0 0 0,0 0 0,0 0 0,1 1 0,-1-1 0,0 1 0,1 0 0,0 0 0,-1 0 0,1 1 0,0-1 0,0 1 0,0 0 0,1-1 0,-1 1 0,1 1 0,-1-1 0,1 0 0,0 0 0,0 1 0,0-1 0,1 1 0,-1 0 0,1 0 0,0-1 0,-1 5 0,0 4 0,1-1 0,0 1 0,1 0 0,0-1 0,0 1 0,1-1 0,4 16 0,-4-23 0,0 0 0,0 0 0,0 0 0,1 0 0,-1 0 0,1 0 0,0-1 0,0 1 0,1-1 0,-1 1 0,1-1 0,-1 0 0,1 0 0,0 0 0,0 0 0,1-1 0,-1 1 0,0-1 0,1 0 0,-1 0 0,1 0 0,0 0 0,6 2 0,14 0 0,1-1 0,-1-1 0,1-1 0,47-5 0,-5 1 0,-28 3 0,66-11 0,-94 9 53,-1 1-289,0-1 0,1 0-1,-1 0 1,-1-2-1,13-4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0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24575,'-2'2'0,"0"-1"0,0 1 0,0 0 0,0 0 0,0-1 0,0 1 0,0 1 0,1-1 0,-1 0 0,1 0 0,0 0 0,0 1 0,-2 3 0,-11 38 0,11-31 0,-7 32 0,7-30 0,0 0 0,-7 19 0,4-17 0,1-1 0,1 1 0,1 0 0,0 0 0,0 22 0,5 90 0,0-52 0,-2 371-1365,0-426-5461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9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2 147 24575,'-1'70'0,"1"25"0,11 99 0,-10-180 0,-1-11 0,0 1 0,0-1 0,0 1 0,0 0 0,1-1 0,0 1 0,0-1 0,2 7 0,-3-10 0,1 0 0,-1 0 0,0 0 0,1 0 0,-1 0 0,0 0 0,1 0 0,-1 0 0,0 0 0,0-1 0,1 1 0,-1 0 0,0 0 0,0 0 0,1-1 0,-1 1 0,0 0 0,0 0 0,1 0 0,-1-1 0,0 1 0,0 0 0,0-1 0,0 1 0,1 0 0,-1 0 0,0-1 0,0 1 0,0 0 0,0-1 0,0 1 0,0 0 0,0-1 0,0 1 0,0 0 0,0-1 0,4-14 0,14-54 0,-11 46 0,-1 1 0,5-45 0,-3-16 0,3-46 0,-12 106 0,0 14 0,1-1 0,0 1 0,1-1 0,0 1 0,3-15 0,-3 22 0,0-1 0,0 1 0,0 0 0,0-1 0,1 1 0,-1 0 0,1-1 0,-1 1 0,1 0 0,0 0 0,0 0 0,0 1 0,0-1 0,0 0 0,0 1 0,0-1 0,1 1 0,-1 0 0,0 0 0,1 0 0,-1 0 0,1 0 0,0 0 0,3 0 0,17-2 0,-1 2 0,1 0 0,0 1 0,-1 2 0,1 0 0,22 6 0,-8-3 0,39 2 0,-52-7-1365,-2 0-5461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2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56 24575,'0'-2'0,"0"0"0,-1 0 0,1 0 0,-1-1 0,1 1 0,-1 0 0,0 0 0,0 0 0,0 0 0,0 0 0,0 0 0,0 1 0,-1-1 0,1 0 0,0 1 0,-1-1 0,1 0 0,-1 1 0,0 0 0,0-1 0,1 1 0,-1 0 0,0 0 0,0 0 0,0 0 0,0 0 0,0 1 0,0-1 0,-1 1 0,-1-1 0,-9-2 0,0 1 0,0 1 0,-23-1 0,30 2 0,-6 0 0,0 0 0,0 0 0,0 1 0,0 1 0,0 0 0,-16 5 0,25-6 0,1 0 0,-1 0 0,1 1 0,-1-1 0,1 0 0,0 1 0,0 0 0,0-1 0,0 1 0,0 0 0,0 0 0,0 0 0,0 0 0,1 0 0,-1 1 0,1-1 0,-1 0 0,1 1 0,0-1 0,0 1 0,0 0 0,1-1 0,-1 1 0,1-1 0,-1 1 0,1 0 0,0 0 0,0-1 0,0 1 0,0 0 0,0-1 0,1 1 0,-1 0 0,2 4 0,0-2 0,-1 0 0,1 0 0,0 0 0,1 0 0,-1 0 0,1 0 0,0-1 0,0 0 0,0 1 0,1-1 0,0 0 0,-1 0 0,1-1 0,6 5 0,-3-4 0,-1 1 0,1-2 0,0 1 0,-1-1 0,2 0 0,-1 0 0,0-1 0,1 0 0,12 2 0,0 0 0,32 9 0,-35-8 0,0-1 0,33 5 0,9-7 0,-36-2 0,0 1 0,1 1 0,27 7 0,-51-9 0,-1 1 0,1 0 0,-1 0 0,0 0 0,1-1 0,-1 1 0,0 0 0,1 0 0,-1-1 0,0 1 0,0-1 0,1 1 0,-1-1 0,0 1 0,0-1 0,0 1 0,0-1 0,-1 1 0,-28 13 0,14-10 0,0 0 0,0 0 0,-1-2 0,-24 1 0,-71-4 0,42-2 0,55 3 0,-1 1 0,1-1 0,-1-1 0,1-1 0,-1 0 0,-17-5 0,29 6 0,1 0 0,0-1 0,-1 1 0,1 0 0,0-1 0,0 0 0,0 0 0,1 0 0,-1 0 0,0 0 0,1-1 0,-1 1 0,1-1 0,0 0 0,0 0 0,0 1 0,0-1 0,0 0 0,1-1 0,-1 1 0,1 0 0,0 0 0,0-1 0,0 1 0,0 0 0,1-1 0,0 1 0,-1-1 0,1-4 0,2-12-1365,1 1-5461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3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24575,'1'16'0,"1"-1"0,1 0 0,0 1 0,1-1 0,1-1 0,10 24 0,-6-15 0,9 34 0,18 62 0,-14-53 0,35 124 0,-47-159 0,1-1 0,23 42 0,-23-52 0,-8-11 0,-2-6 0,1 0 0,-1 1 0,0-1 0,1 0 0,0 0 0,0 0 0,0 0 0,0 0 0,0-1 0,1 1 0,-1-1 0,5 4 0,-6-6 0,-1 0 0,0 0 0,1 0 0,-1 0 0,1 0 0,-1 0 0,0-1 0,1 1 0,-1 0 0,0 0 0,1 0 0,-1-1 0,0 1 0,1 0 0,-1-1 0,0 1 0,0 0 0,1-1 0,-1 1 0,0 0 0,0-1 0,1 1 0,-1 0 0,0-1 0,0 1 0,0-1 0,0 1 0,0 0 0,0-1 0,0 1 0,0-1 0,0 0 0,3-19 0,-2 15 0,4-15 0,0 0 0,1 0 0,1 0 0,1 1 0,14-24 0,-19 37 0,1 1 0,-1-1 0,1 1 0,0 0 0,0 0 0,1 0 0,0 0 0,-1 1 0,2 0 0,-1 0 0,0 0 0,1 1 0,0-1 0,-1 1 0,1 1 0,0-1 0,1 1 0,-1 0 0,0 1 0,1-1 0,-1 1 0,1 0 0,-1 1 0,1 0 0,-1 0 0,1 0 0,-1 1 0,1 0 0,10 3 0,12 1-682,33 2-1,-42-6-6143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3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24575,'-2'78'0,"1"-30"0,5 70 0,-1-105 0,0 0 0,0 0 0,2 0 0,6 13 0,5 18 0,-12-33 0,0 0 0,1-1 0,1 0 0,0 0 0,0 0 0,0-1 0,1 0 0,10 10 0,-12-13 0,1 0 0,0-1 0,1 1 0,-1-1 0,1-1 0,0 1 0,0-1 0,1 0 0,-1-1 0,1 0 0,15 5 0,-20-8 0,0 1 0,0-1 0,-1 0 0,1 0 0,0 0 0,0 0 0,0 0 0,-1 0 0,1-1 0,0 0 0,0 1 0,-1-1 0,1 0 0,0 0 0,-1-1 0,1 1 0,3-3 0,-3 1 0,0 0 0,0 0 0,0 0 0,0-1 0,0 1 0,-1-1 0,0 1 0,1-1 0,-1 0 0,2-6 0,0-3 0,0-1 0,-1 0 0,0 0 0,-1 0 0,0-28 0,-4-30 0,-12-75 0,14 146 0,-4-46-1365,3 25-5461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4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24575,'3'67'0,"14"83"0,-8-88 0,-6-46 0,1 0 0,11 30 0,3 10 0,24 100 0,-26-73 0,-13-61 0,1 1 0,2-1 0,10 30 0,36 106 0,-51-157 0,0 0 0,-1 0 0,1 0 0,-1 1 0,1-1 0,-1 0 0,0 1 0,0-1 0,1 0 0,-1 1 0,0-1 0,0 0 0,0 1 0,0-1 0,-1 0 0,1 1 0,-1 1 0,-6-3 0,-6-9 0,-4-7 0,1 0 0,1 0 0,0-2 0,-21-32 0,30 38 0,0 1 0,1-1 0,0 0 0,0 0 0,2-1 0,-1 1 0,2-1 0,0 0 0,-1-23 0,2 26 0,1 2 0,-1 0 0,2 0 0,-1 0 0,1 0 0,2-10 0,-2 16 0,-1 0 0,1 0 0,0 0 0,0 0 0,0 0 0,0 0 0,0 1 0,0-1 0,1 0 0,-1 1 0,0-1 0,1 1 0,-1-1 0,1 1 0,0 0 0,-1 0 0,1 0 0,0 0 0,0 0 0,0 0 0,0 0 0,0 0 0,0 1 0,0-1 0,3 0 0,22-1 0,0 0 0,0 2 0,33 4 0,9-1 0,-16-3-1365,-31 0-5461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4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44 24575,'-3'1'0,"0"0"0,0 0 0,0 0 0,0 1 0,0-1 0,0 1 0,0 0 0,1 0 0,-1 0 0,1 0 0,-1 0 0,1 0 0,0 1 0,-3 3 0,-5 4 0,3-3 0,0 0 0,1 1 0,0 0 0,0 0 0,1 1 0,0-1 0,0 1 0,1 0 0,0 1 0,1-1 0,0 0 0,0 1 0,-1 11 0,2-5 0,0-1 0,1 1 0,1 0 0,1-1 0,0 1 0,1 0 0,7 26 0,-9-39 0,1-1 0,0 0 0,-1 1 0,1-1 0,0 0 0,1 0 0,-1 0 0,0 1 0,1-1 0,-1-1 0,1 1 0,-1 0 0,1 0 0,0-1 0,0 1 0,0-1 0,0 1 0,0-1 0,0 0 0,0 0 0,0 1 0,0-2 0,1 1 0,-1 0 0,0 0 0,5 0 0,-4-1 0,1 0 0,-1 0 0,1 0 0,-1-1 0,1 1 0,-1-1 0,1 0 0,-1 0 0,1 0 0,-1 0 0,0 0 0,0-1 0,0 0 0,0 0 0,0 0 0,0 0 0,4-4 0,14-15 0,-1-1 0,-1-1 0,17-26 0,-3-14 0,-22 41 0,-4 6-170,0-1-1,-1-1 0,-1 0 1,-1 1-1,0-1 0,-1-1 1,0-26-1,-3 24-6655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5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24575,'7'41'0,"0"-9"0,-1 56 0,3 25 0,-5-68 0,-3-31 0,0 0 0,1-1 0,1 1 0,7 22 0,18 58 0,-22-68 0,1 0 0,2-1 0,11 25 0,-9-28 97,-7-11-27,2 0 0,11 17-1,-15-25-197,0 0-1,1 0 1,0 0-1,0 0 0,0-1 1,0 1-1,0-1 1,1 1-1,-1-1 1,1 0-1,0-1 1,3 2-1,11 3-6697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5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24575,'-2'0'0,"0"1"0,0-1 0,-1 0 0,1 1 0,0-1 0,0 1 0,0 0 0,0 0 0,0 0 0,0 0 0,0 0 0,1 0 0,-1 0 0,0 1 0,1-1 0,-1 1 0,0-1 0,1 1 0,0 0 0,-1-1 0,1 1 0,0 0 0,0 0 0,0 0 0,0 0 0,0 0 0,1 0 0,-1 0 0,0 0 0,1 3 0,-3 7 0,1 1 0,0 0 0,1 23 0,1-29 0,0 13 0,0 1 0,1 0 0,2-1 0,0 1 0,1-1 0,1 0 0,0 0 0,2 0 0,16 33 0,-21-48 0,1 1 0,0-1 0,0-1 0,0 1 0,0 0 0,1-1 0,0 1 0,0-1 0,0 0 0,1-1 0,-1 1 0,1-1 0,0 1 0,0-2 0,0 1 0,0 0 0,0-1 0,1 0 0,-1 0 0,1-1 0,-1 1 0,1-1 0,0 0 0,0-1 0,6 0 0,-7 0 0,0 0 0,-1-1 0,1 1 0,-1-1 0,0-1 0,1 1 0,-1 0 0,0-1 0,1 0 0,-1 0 0,0 0 0,-1-1 0,1 1 0,0-1 0,-1 0 0,1 0 0,-1 0 0,0-1 0,0 1 0,0-1 0,-1 1 0,1-1 0,-1 0 0,0 0 0,0 0 0,0-1 0,0 1 0,1-5 0,0-3 0,0-1 0,-1 1 0,0 0 0,0-1 0,-2 1 0,1-1 0,-2 0 0,1 1 0,-4-16 0,1 18-170,0 1-1,0-1 0,-1 1 1,0 0-1,0 0 0,-1 0 1,-8-11-1,1 4-6655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6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24575,'0'12'0,"5"115"0,-3-111 0,1 0 0,0 0 0,1-1 0,1 0 0,13 29 0,-10-28 0,5 10 0,22 35 0,-31-55 0,1 1 0,0-1 0,1 0 0,0 0 0,-1 0 0,2-1 0,-1 1 0,1-2 0,13 9 0,-18-12 0,0 0 0,0 0 0,0 0 0,1 0 0,-1 0 0,0 0 0,0 0 0,1-1 0,-1 1 0,1-1 0,-1 0 0,0 0 0,1 0 0,-1 0 0,1 0 0,-1 0 0,1-1 0,-1 1 0,0-1 0,1 0 0,-1 1 0,0-1 0,0 0 0,1 0 0,-1-1 0,0 1 0,0 0 0,0-1 0,0 1 0,-1-1 0,1 0 0,0 1 0,-1-1 0,1 0 0,-1 0 0,2-3 0,1-2 0,-1-1 0,0 0 0,0 0 0,-1 0 0,1 0 0,-2 0 0,1 0 0,-2 0 0,1-13 0,0 10 0,-1-35 0,-5-61 0,10 130 0,2-1 0,0-1 0,2 1 0,15 28 0,-18-37 0,43 78 0,-42-80 0,0-1 0,1 0 0,0 0 0,1-1 0,0 0 0,10 8 0,-18-17 0,-1 1 0,1 0 0,0-1 0,0 1 0,-1-1 0,1 1 0,0-1 0,0 0 0,0 1 0,-1-1 0,1 0 0,0 1 0,0-1 0,0 0 0,0 0 0,0 0 0,-1 0 0,1 0 0,0 0 0,0 0 0,0 0 0,0 0 0,0 0 0,0 0 0,1-1 0,-1 0 0,0 0 0,0 0 0,0 0 0,0 0 0,0 0 0,0 0 0,-1 0 0,1-1 0,0 1 0,-1 0 0,1 0 0,-1-1 0,1 1 0,0-3 0,1-5 0,-1-1 0,1 0 0,-1-15 0,-1 22 0,-2-136 0,1-47 0,1 183 0,0 1 0,0 0 0,1 0 0,-1-1 0,0 1 0,1 0 0,-1 0 0,1 0 0,0-1 0,0 1 0,-1 0 0,1 0 0,1 0 0,-1 0 0,0 1 0,0-1 0,1 0 0,-1 0 0,1 1 0,0-1 0,-1 1 0,1-1 0,0 1 0,0 0 0,0 0 0,0 0 0,0 0 0,0 0 0,0 0 0,0 0 0,3 0 0,-1 1 0,0 0 0,1 0 0,-1 0 0,0 0 0,1 1 0,-1-1 0,0 1 0,0 0 0,0 0 0,1 1 0,-1 0 0,0-1 0,-1 1 0,1 0 0,4 4 0,4 3 75,-1 0-1,-1 1 1,12 13-1,14 12-1737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5:36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55 184 24575,'0'146'0,"-2"-165"0,0 0 0,-1 0 0,-1 0 0,-8-21 0,0-2 0,-4-36 0,14 69 0,1-1 0,1 0 0,0 0 0,0 0 0,3-17 0,-3 26 0,0 0 0,0 0 0,0 0 0,0 1 0,1-1 0,-1 0 0,0 1 0,0-1 0,1 0 0,-1 0 0,1 1 0,-1-1 0,0 1 0,1-1 0,-1 0 0,1 1 0,-1-1 0,1 1 0,0-1 0,-1 1 0,1-1 0,0 1 0,-1 0 0,1-1 0,0 1 0,-1 0 0,1-1 0,0 1 0,0 0 0,-1 0 0,1 0 0,0 0 0,0-1 0,-1 1 0,1 0 0,0 0 0,0 1 0,-1-1 0,1 0 0,0 0 0,0 0 0,-1 0 0,1 1 0,0-1 0,0 0 0,-1 1 0,1-1 0,-1 0 0,1 1 0,1 0 0,4 3 0,0 1 0,1-1 0,9 11 0,-14-13 0,83 92 0,-68-72 0,-1 0 0,-2 2 0,0-1 0,14 37 0,-8-23 0,-15-30 0,-1 0 0,0 0 0,-1 1 0,1-1 0,-1 1 0,2 10 0,-5-13 171,0-6 0,-3-8-1878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4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1 316 24575,'1'34'0,"7"35"0,1 27 0,-7-77 0,0 0 0,1 0 0,7 23 0,-4-20 0,5 44 0,-7-9 0,12 124 0,0-110 0,-11-51 0,0 1 0,2 26 0,13 137 0,-17-167 0,2 0 0,8 21 0,-3-11 0,-7-47 0,-2-17 0,-3-613 0,3 391 0,-3 232 0,-6-40 0,0 10 0,10 84 0,1 13 0,11 57 0,-9-78 0,-1 0 0,1-1 0,12 31 0,23 57 0,-10-23 0,-15-41 0,-11-30 0,0 0 0,1 0 0,0-1 0,9 16 0,1-5 0,-4-4 0,0-1 0,2 0 0,29 30 0,-7-13 0,-19-17 0,31 24 0,-40-36 0,0 0 0,1-1 0,-1 0 0,1 0 0,0-1 0,0 0 0,0 0 0,10 2 0,3-1 0,1-1 0,42 0 0,-56-3 0,0 0 0,1-1 0,-1 0 0,0 0 0,0-1 0,0 0 0,-1 0 0,1-1 0,0 0 0,-1-1 0,8-4 0,-10 4 0,1-1 0,-1 1 0,0-1 0,-1-1 0,1 1 0,-1-1 0,0 0 0,-1 0 0,1 0 0,3-10 0,2-8 0,10-39 0,-5 15 0,-8 26 0,-1-1 0,0 1 0,-2-1 0,1-26 0,-5-95 0,-1 56 0,2 44 0,-11-83 0,5 79 0,5 34 0,0 0 0,-1 0 0,-1 0 0,-6-18 0,-1-3 0,1 1 0,2-2 0,-3-35 0,9 58 0,6 97 0,25 137 0,-14-152 0,-10-49 0,-2 0 0,4 30 0,-3 82-1365,-2-109-5461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9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24575,'2'1'0,"-1"-1"0,1 1 0,0 0 0,0-1 0,-1 1 0,1 0 0,0 0 0,-1 0 0,1 0 0,-1 1 0,0-1 0,1 0 0,-1 0 0,0 1 0,0-1 0,1 1 0,-1 0 0,0-1 0,-1 1 0,1-1 0,0 1 0,0 0 0,0 2 0,14 45 0,19 66 0,-11-45 0,-12-39 0,1-1 0,2 0 0,1-1 0,24 36 0,-37-63 0,-1 1 0,1-1 0,0 0 0,-1 0 0,1 0 0,0 0 0,0 0 0,1-1 0,-1 1 0,0-1 0,5 3 0,-7-4 0,1 0 0,-1 1 0,1-1 0,0 0 0,-1 0 0,1 0 0,-1 0 0,1 0 0,-1 0 0,1 0 0,0 0 0,-1 0 0,1 0 0,-1 0 0,1-1 0,0 1 0,-1 0 0,1 0 0,-1-1 0,1 1 0,-1 0 0,1-1 0,0 0 0,0 0 0,0 0 0,0 0 0,0-1 0,-1 1 0,1 0 0,0 0 0,-1-1 0,1 1 0,-1 0 0,1-1 0,-1 1 0,1-2 0,1-14-389,-1 1 0,0-23 0,-1 37 191,-1-23-6628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4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1 427 24575,'27'-1'0,"-1"-2"0,1-1 0,48-14 0,15-3 0,-56 12 0,0 0 0,0-3 0,38-18 0,-71 30 0,115-55 0,-97 45 0,-1-2 0,-1 0 0,0 0 0,16-17 0,-15 13 0,-3 3 0,25-29 0,-38 39 0,1 0 0,-1 0 0,0 0 0,0 0 0,0 0 0,-1 0 0,1-1 0,-1 1 0,1-1 0,-1 1 0,0-1 0,-1 0 0,1 1 0,0-1 0,-1 0 0,0-6 0,-1 8 0,0-1 0,0 0 0,0 1 0,0-1 0,0 1 0,-1-1 0,1 1 0,-1 0 0,1-1 0,-1 1 0,0 0 0,0 0 0,0 0 0,0 1 0,-1-1 0,1 0 0,0 1 0,-1-1 0,1 1 0,-1 0 0,1 0 0,-1 0 0,0 0 0,1 0 0,-1 1 0,-4-1 0,-8-2 0,-1 1 0,1 1 0,-23 1 0,33 0 0,-17 0 0,0 1 0,-32 6 0,46-6 0,0 1 0,0 1 0,0-1 0,1 1 0,-1 1 0,1-1 0,0 1 0,0 1 0,-12 9 0,5-2 0,1 1 0,0 0 0,-13 19 0,21-25 0,0 0 0,1 1 0,0 0 0,0-1 0,0 1 0,1 0 0,1 1 0,-1-1 0,-1 10 0,1 1 0,-11 31 0,9-34 0,1 0 0,0 0 0,-2 22 0,4-10 0,3 47 0,0-65 0,0 0 0,1 0 0,0 0 0,1 0 0,0-1 0,0 1 0,1-1 0,6 11 0,-6-11 0,1-1 0,1 1 0,-1-1 0,1 1 0,1-2 0,-1 1 0,1-1 0,1 0 0,-1 0 0,1-1 0,0 0 0,14 8 0,-9-7 0,0-1 0,0 0 0,0-1 0,1-1 0,-1 0 0,1 0 0,0-2 0,0 1 0,25-1 0,-29-2 0,22 2 0,-1-2 0,0-2 0,0-1 0,52-11 0,34-31 0,-91 37 0,0-1 0,-1-1 0,0-2 0,-1 0 0,-1-2 0,26-18 0,-34 18-1365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5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1 255 24575,'0'3'0,"5"120"0,-3-108 0,0 1 0,2-2 0,0 1 0,0 0 0,14 27 0,20 21 0,-26-43 0,17 31 0,-24-41 0,0 0 0,1-1 0,0 0 0,0 0 0,1-1 0,0 0 0,1 0 0,0 0 0,0-1 0,0 0 0,18 10 0,-9-6 0,-9-6 0,-1-1 0,1 0 0,14 6 0,-19-9 0,-1-1 0,0 1 0,1 0 0,-1-1 0,0 0 0,1 0 0,-1 0 0,1 0 0,-1 0 0,0 0 0,1-1 0,-1 1 0,0-1 0,1 1 0,-1-1 0,0 0 0,0 0 0,4-2 0,0-1 0,-1 0 0,1-1 0,0 0 0,-1 0 0,0-1 0,-1 0 0,1 1 0,4-9 0,-1 1 0,-1 0 0,-1 0 0,6-18 0,-7 12 0,-1 0 0,-1 0 0,-1 0 0,-1-1 0,-1-36 0,-1 27 0,5-47 0,4-2 0,-5-112 0,-3 140 0,0 46 0,0 0 0,0-1 0,1 1 0,-1-1 0,1 1 0,0-1 0,0 1 0,1 0 0,-1 0 0,1 0 0,5-8 0,-7 11 0,1 0 0,0 0 0,0 0 0,0 0 0,0 0 0,0 0 0,0 0 0,0 1 0,0-1 0,1 0 0,-1 1 0,0-1 0,0 1 0,0-1 0,1 1 0,-1 0 0,2-1 0,-1 1 0,1 0 0,-1 0 0,0 1 0,0-1 0,1 1 0,-1-1 0,0 1 0,0 0 0,0 0 0,0 0 0,0 0 0,0 0 0,3 2 0,12 10 0,-1 1 0,0 1 0,27 30 0,-28-27 0,1-1 0,1 0 0,20 15 0,5 0 0,-24-17 0,36 22 0,-38-26-1365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5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285 103 24575,'0'-6'0,"0"0"0,-1 0 0,0 0 0,0 0 0,0 0 0,-1 0 0,1 0 0,-2 0 0,1 0 0,0 1 0,-6-8 0,7 11 0,0 0 0,-1 0 0,1 0 0,-1 1 0,0-1 0,0 1 0,1-1 0,-1 1 0,0 0 0,0 0 0,0-1 0,-1 1 0,1 1 0,0-1 0,0 0 0,0 0 0,-1 1 0,1-1 0,0 1 0,-1 0 0,1 0 0,0 0 0,-1 0 0,1 0 0,0 0 0,-1 1 0,1-1 0,0 1 0,0 0 0,-1-1 0,1 1 0,-3 2 0,-2 0 0,0 1 0,0 0 0,0 0 0,1 1 0,0-1 0,0 1 0,0 1 0,1-1 0,0 1 0,0 0 0,0 0 0,1 1 0,-1-1 0,-2 8 0,-3 9 0,0 0 0,2 1 0,-5 24 0,6-23 0,-8 19 0,9-31 0,2 1 0,-5 18 0,0 15 0,-3 56 0,11-81 0,1 0 0,1 0 0,1-1 0,8 43 0,-8-60 0,-1-1 0,0 1 0,1-1 0,0 0 0,-1 1 0,1-1 0,1 0 0,-1 0 0,0 0 0,1-1 0,-1 1 0,1 0 0,0-1 0,0 0 0,0 0 0,0 0 0,0 0 0,1 0 0,-1 0 0,1-1 0,-1 0 0,1 0 0,-1 0 0,1 0 0,4 0 0,12 2 0,-1-1 0,0-1 0,34-3 0,-24 1 0,38 0 0,-21 2 0,0-3 0,0-1 0,84-18 0,-119 19 0,1-1 0,-1 0 0,-1-1 0,1 0 0,0-1 0,-1 0 0,0 0 0,0-1 0,-1-1 0,13-10 0,-13 8 0,0 1 0,-1-2 0,0 1 0,10-17 0,-14 19 0,-1 1 0,0-1 0,-1 0 0,1 0 0,-1 0 0,-1 0 0,1 0 0,0-15 0,2-25-1365,-1 31-5461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6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24575,'0'597'0,"0"-586"0,0 0 0,1-1 0,0 1 0,1-1 0,4 18 0,-3-27 0,-1-7 0,0-8 0,-1-219 0,-2 119 0,-1 86 0,-5-38 0,3 50 0,2 0 0,0 0 0,1-1 0,1 1 0,0-1 0,1 1 0,5-28 0,-5 42 0,1-1 0,-1 0 0,0 1 0,1-1 0,-1 1 0,1-1 0,0 1 0,-1 0 0,1 0 0,0 0 0,0 0 0,1 0 0,-1 0 0,0 1 0,1-1 0,-1 1 0,1-1 0,-1 1 0,1 0 0,0 0 0,0 0 0,-1 0 0,1 1 0,0-1 0,0 1 0,0 0 0,0 0 0,5 0 0,1 0 0,0 1 0,0-1 0,0 2 0,0-1 0,-1 2 0,1-1 0,0 1 0,8 4 0,2 2-170,-1 0-1,1-2 0,0 0 1,1-1-1,0-1 0,0-1 1,38 3-1,-37-6-6655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7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1 131 24575,'1'25'0,"7"38"0,1 13 0,-8-59 0,2 1 0,1 0 0,7 22 0,5 27 0,3 65 0,-3-73 0,-12-46 0,0 0 0,0 0 0,1 22 0,-4-23 0,-1-6 0,0-1 0,1 1 0,0-1 0,0 1 0,0-1 0,3 10 0,-1-14 0,-1-7 0,2-9 0,-3 12 0,13-44 0,-9 32 0,0 0 0,-2-1 0,5-27 0,-6-224 0,-4 135 0,1 107 0,1 11 0,0 0 0,0 1 0,4-19 0,-4 31 0,0 0 0,0 0 0,0 0 0,1 1 0,-1-1 0,0 0 0,0 0 0,1 0 0,-1 1 0,1-1 0,-1 0 0,0 0 0,1 1 0,-1-1 0,1 0 0,0 1 0,-1-1 0,1 0 0,0 1 0,-1-1 0,1 1 0,0-1 0,0 0 0,0 1 0,0 0 0,0 0 0,0 0 0,0 0 0,0 1 0,0-1 0,-1 0 0,1 0 0,0 1 0,0-1 0,0 0 0,-1 1 0,1-1 0,0 0 0,0 1 0,-1-1 0,1 1 0,1 1 0,1 1 0,1 1 0,-1 0 0,0 0 0,0 0 0,0 0 0,4 8 0,13 30 0,-7-15 0,-2 0 0,10 30 0,-12-25 0,-1-8 0,-2-1 0,-1 1 0,0 0 0,0 29 0,-7 211 0,2-259 0,0-1 0,-1 1 0,1-1 0,-1 0 0,0 1 0,-2 4 0,3-9 0,0 0 0,0 0 0,0 0 0,0 0 0,0 0 0,0 0 0,0 0 0,0 0 0,0 0 0,-1 1 0,1-1 0,0 0 0,0 0 0,0 0 0,0 0 0,0 0 0,0 0 0,0 0 0,0 0 0,0 0 0,0 0 0,0 0 0,0 0 0,0 0 0,0 0 0,0 0 0,0 0 0,-1 0 0,1 0 0,0 0 0,0 0 0,0 0 0,0 0 0,0 0 0,0 0 0,0 0 0,0 0 0,0 0 0,0 0 0,0 0 0,0 0 0,-1 0 0,1 0 0,0 0 0,0 0 0,0 0 0,0 0 0,0 0 0,0 0 0,0 0 0,0 0 0,0 0 0,0 0 0,0 0 0,0 0 0,0 0 0,0 0 0,0 0 0,0-1 0,0 1 0,0 0 0,-3-7 0,0-10 0,-1-259 0,6 149 0,-3 52 0,2-87 0,1 145 0,-1 1 0,2-1 0,0 0 0,7-18 0,-10 34 0,0 1 0,1-1 0,-1 0 0,0 0 0,0 1 0,1-1 0,-1 0 0,1 1 0,-1-1 0,0 0 0,1 1 0,-1-1 0,1 0 0,-1 1 0,1-1 0,0 1 0,-1-1 0,1 1 0,-1 0 0,1-1 0,0 1 0,0-1 0,-1 1 0,1 0 0,0 0 0,-1-1 0,3 1 0,-2 0 0,0 1 0,0-1 0,1 1 0,-1-1 0,0 1 0,0-1 0,1 1 0,-1-1 0,0 1 0,0 0 0,0 0 0,0 0 0,0 0 0,1 1 0,5 7 0,0 0 0,-1 0 0,6 10 0,-9-13 0,19 29 0,-2 1 0,-1 1 0,21 61 0,29 82 0,-35-96 0,-26-63 0,2 0 0,22 36 0,-31-54-40,1-1 0,0 0 0,0 0 0,1 0-1,-1 0 1,0 0 0,1-1 0,-1 1 0,1-1 0,-1 1 0,1-1-1,0 0 1,-1 0 0,1 0 0,0 0 0,0-1 0,0 1-1,0-1 1,0 0 0,0 0 0,0 0 0,0 0 0,-1 0 0,1-1-1,0 1 1,0-1 0,0 0 0,0 1 0,-1-2 0,1 1-1,0 0 1,-1 0 0,6-4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7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24575,'11'189'0,"-9"-171"0,1 27 0,-3-31 0,0 0 0,2 0 0,0 0 0,0 0 0,8 22 0,-3-12 0,-1 0 0,-1 0 0,-1 1 0,1 39 0,0-5 0,-2-31-43,-2-14-61,0 0-1,1 0 1,1 0-1,8 24 1,20 65 224,-25-77-9,1 0 0,2 0 1,16 34-1,-25-59-111,0-1 0,1 1 0,-1-1 0,0 1 0,0 0 0,0-1 0,1 1 0,-1-1 0,0 1 0,1-1 0,-1 0 0,1 1 0,-1-1 0,0 1 0,1-1 0,-1 0 0,1 1 0,-1-1 0,1 0 0,-1 1 0,1-1 0,-1 0 0,2 1 0,2-12 0,-4-21 0,-3 11-1365,-1 3-5461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7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24575,'0'-6'0,"0"1"0,3 2 0,1 7 0,3 5 0,0 9 0,5-1 0,0 1 0,2-2 0,-3 1 0,4-2 0,-1 0 0,0-4 0,-2 4 0,-3 1 0,2-1 0,0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7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20 24575,'-51'-14'0,"35"12"0,0 0 0,0 1 0,-1 0 0,1 2 0,0 0 0,0 0 0,-17 5 0,31-5 0,0 0 0,-1 0 0,1 1 0,0-1 0,0 1 0,0-1 0,0 1 0,0 0 0,0-1 0,1 1 0,-1 0 0,0 0 0,1 0 0,0 1 0,-1-1 0,1 0 0,0 0 0,0 1 0,0-1 0,0 1 0,1-1 0,-1 1 0,1-1 0,0 1 0,-1 2 0,0 9 0,1 1 0,0-1 0,2 18 0,-1-25 0,1 16 0,2 0 0,0-1 0,2 1 0,0-1 0,1 0 0,2-1 0,0 0 0,23 38 0,-10-26 0,2-1 0,1-2 0,47 46 0,-62-67 0,-1 0 0,1-1 0,1-1 0,0 1 0,0-2 0,20 10 0,-23-12 0,108 44 0,-113-47 0,0 0 0,0 0 0,0 1 0,-1-1 0,1 1 0,0-1 0,-1 1 0,1 0 0,-1 0 0,3 3 0,-5-5 0,1 1 0,-1-1 0,0 0 0,0 0 0,0 1 0,1-1 0,-1 0 0,0 1 0,0-1 0,0 0 0,0 1 0,0-1 0,0 1 0,0-1 0,0 0 0,0 1 0,0-1 0,0 0 0,0 1 0,0-1 0,0 1 0,0-1 0,0 0 0,0 1 0,0-1 0,0 0 0,0 1 0,-1-1 0,1 0 0,0 1 0,-2 0 0,1 0 0,0 0 0,0 0 0,0-1 0,-1 1 0,1 0 0,-1-1 0,1 1 0,0-1 0,-1 0 0,1 1 0,-3-1 0,-33 4 0,1-2 0,0-1 0,-44-6 0,78 5 0,0 0 0,1 0 0,-1 0 0,0-1 0,0 1 0,0-1 0,0 1 0,0-1 0,1 0 0,-1 0 0,0 1 0,1-1 0,-1 0 0,0-1 0,-2-1 0,4 2 0,-1 0 0,1 0 0,-1 0 0,1 0 0,-1 0 0,1 0 0,0 0 0,0 0 0,-1 0 0,1 0 0,0-1 0,0 1 0,0 0 0,0 0 0,0 0 0,1 0 0,-1 0 0,0 0 0,0 0 0,1 0 0,-1 0 0,0 0 0,1 0 0,-1 0 0,1 0 0,0 0 0,-1 0 0,2-1 0,4-7-195,0 1 0,1 0 0,0 0 0,0 0 0,1 1 0,11-8 0,-2 5-6631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8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24575,'0'15'0,"1"0"0,1-1 0,0 1 0,1 0 0,0-1 0,2 0 0,-1 0 0,9 17 0,5 2 0,0-1 0,25 31 0,-34-51 0,-1 0 0,0 0 0,-1 1 0,-1 0 0,0 0 0,8 26 0,-13-36 0,-1-1 0,0 1 0,-1 0 0,1 0 0,0-1 0,-1 1 0,1 0 0,-1-1 0,0 1 0,0 0 0,0-1 0,0 1 0,-1-1 0,1 0 0,-1 1 0,1-1 0,-1 0 0,0 0 0,0 0 0,0 0 0,0 0 0,0 0 0,0-1 0,-5 3 0,-3 3 0,-1-1 0,1-1 0,-1 0 0,-17 6 0,-27 4 0,38-11 0,1 1 0,-1 0 0,1 1 0,-21 12 0,47-19-1365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8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91 24575,'-9'0'0,"-11"0"0,0 0 0,-1 1 0,-35 8 0,51-8 0,-1 1 0,1-1 0,0 1 0,-1 1 0,1-1 0,0 1 0,1 0 0,-1 0 0,0 0 0,1 0 0,0 1 0,-1 0 0,2 0 0,-1 0 0,0 1 0,1-1 0,0 1 0,-5 8 0,0 3 0,0 0 0,1 1 0,1 0 0,0 0 0,2 0 0,0 1 0,1 0 0,-2 29 0,5-38 0,-1 7 0,1-1 0,1 0 0,0 1 0,6 27 0,-6-39 0,0-1 0,1 1 0,-1-1 0,1 0 0,-1 1 0,1-1 0,0 0 0,0 0 0,0 0 0,1 0 0,-1 0 0,1 0 0,0-1 0,0 1 0,-1-1 0,2 0 0,-1 0 0,0 0 0,0 0 0,1-1 0,-1 1 0,0-1 0,1 0 0,0 0 0,5 1 0,8 1 0,0-1 0,0-1 0,0-1 0,1 0 0,23-4 0,-31 2 0,0 0 0,0 0 0,0-1 0,-1-1 0,1 1 0,-1-1 0,0-1 0,0 0 0,0 0 0,11-11 0,-3 2 0,-1-1 0,0-1 0,-2-1 0,0 0 0,18-29 0,-25 34 0,0-1 0,-1 0 0,0-1 0,-1 0 0,-1 1 0,0-1 0,-1-1 0,0 1 0,1-21 0,-3 18 0,-1-1 0,-1 1 0,-2-20 0,1 30 0,1 1 0,-1-1 0,0 1 0,-1 0 0,1 0 0,-1 0 0,0 0 0,-1 1 0,1-1 0,-1 1 0,-7-7 0,10 10 0,-28-24 0,14 20 0,14 6 0,1 0 0,-1 0 0,1 1 0,-1-1 0,1 0 0,-1 0 0,1 0 0,-1 1 0,1-1 0,-1 0 0,1 1 0,-1-1 0,1 0 0,0 1 0,-1-1 0,1 0 0,0 1 0,-1-1 0,1 1 0,0-1 0,-1 1 0,1-1 0,0 1 0,0-1 0,0 1 0,-1-1 0,1 2 0,0 0 0,0 1 0,0-1 0,0 0 0,0 1 0,0-1 0,0 1 0,1-1 0,-1 0 0,1 1 0,0-1 0,0 0 0,0 1 0,0-1 0,2 3 0,22 34 0,-17-28 0,28 48 0,-23-36 0,0-2 0,1 0 0,2 0 0,30 31 0,-12-18 0,-19-19 0,1 1 0,0-2 0,22 15 0,-33-26 0,0 0 0,0 0 0,0 0 0,0-1 0,0 0 0,0 0 0,1-1 0,-1 1 0,1-1 0,-1 0 0,1-1 0,-1 1 0,1-1 0,-1 0 0,1-1 0,0 1 0,7-3 0,-11 2 0,1 0 0,0 0 0,-1 0 0,0-1 0,1 1 0,-1-1 0,0 0 0,0 1 0,1-1 0,-2 0 0,1-1 0,0 1 0,0 0 0,2-5 0,19-40 0,-18 35 0,8-26-1365,-9 20-5461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9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24575,'0'3'0,"3"1"0,4 0 0,1 2 0,5 0 0,3-1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9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1 124 24575,'26'-1'0,"35"-6"0,4-1 0,-39 5 0,0-1 0,26-8 0,33-6 0,74-1 0,-90 3 0,-49 11 0,0 0 0,29-2 0,13-2 0,-44 5 0,1 2 0,34-1 0,-53 3 0,1 0 0,-1-1 0,1 1 0,-1 0 0,0 0 0,1 0 0,-1 0 0,0 0 0,1 1 0,-1-1 0,0 0 0,1 0 0,-1 0 0,0 0 0,1 0 0,-1 0 0,0 0 0,1 1 0,-1-1 0,0 0 0,0 0 0,1 1 0,-1-1 0,0 0 0,0 0 0,1 1 0,-1-1 0,0 0 0,0 0 0,0 1 0,1-1 0,-1 0 0,0 1 0,0-1 0,0 0 0,0 1 0,0-1 0,0 0 0,0 1 0,0-1 0,0 0 0,0 1 0,0-1 0,0 1 0,0-1 0,0 0 0,0 1 0,0-1 0,0 0 0,0 1 0,0-1 0,0 0 0,-1 1 0,1-1 0,0 0 0,0 0 0,0 1 0,-1-1 0,1 0 0,0 0 0,0 1 0,-1-1 0,1 0 0,-1 1 0,-23 24 0,15-16 0,-64 62-281,-12 14-71,-121 163-825,181-215 1539,2 0 0,1 2 0,2 1 0,-31 75 0,46-94-362,1 0 0,1 0 0,0 1 0,1-1 0,1 1 0,1-1 0,2 22 0,-2-36 0,1 0 0,-1 0 0,1 0 0,0 0 0,-1 0 0,1 0 0,1 0 0,-1 0 0,0 0 0,1-1 0,-1 1 0,1 0 0,0-1 0,0 1 0,0-1 0,0 0 0,0 0 0,0 0 0,4 2 0,2 1 0,0 0 0,1-1 0,-1 0 0,18 4 0,2 2 0,-14-6 0,0 1 0,0-2 0,0 0 0,1-1 0,14 1 0,75-3 0,-56-1 0,-31 0 0,1 0 0,-1-1 0,1-1 0,-1-1 0,0-1 0,0 0 0,32-14 0,-36 13 0,-5 3 0,0-1 0,1 1 0,-1-2 0,-1 1 0,12-9 0,-18 12 0,0-1 0,0 1 0,1 0 0,-1 0 0,-1 0 0,1-1 0,0 1 0,0 0 0,0-1 0,-1 1 0,1 0 0,-1-1 0,1 1 0,-1-1 0,1 0 0,-1 1 0,0-1 0,0 1 0,0-1 0,0 1 0,0-1 0,0 1 0,0-1 0,0 0 0,-1 1 0,1-1 0,-1 1 0,1 0 0,-1-1 0,1 1 0,-1-1 0,0 1 0,0 0 0,0-1 0,0 1 0,0 0 0,0 0 0,-1-2 0,-3-1 2,1 0 0,-1 0 1,0 0-1,0 0 0,-1 1 0,1-1 0,-1 2 0,1-1 0,-1 0 0,0 1 0,0 0 0,0 1 0,0-1 1,-10 0-1,-20-7-1399,12 1-5429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29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1 190 24575,'685'0'-1271,"-654"-1"1271,31-6 0,3 0 0,-50 5 0,0-1 0,-1 0 0,26-9 0,10-3 0,91-28 212,-85 25 222,-21 8-121,51-24-1,-63 23-69,23-13-1851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3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1 24575,'-18'0'0,"1"0"0,1 0 0,0 1 0,-28 5 0,39-5 0,1 0 0,-1 1 0,0 0 0,1 0 0,-1 0 0,1 0 0,0 1 0,0-1 0,0 1 0,0 0 0,0 1 0,0-1 0,1 1 0,0-1 0,-1 1 0,-3 6 0,2 0 0,1 0 0,-1 0 0,1 0 0,1 0 0,0 1 0,0-1 0,1 1 0,1 0 0,-1 12 0,1 16 0,5 46 0,-3-69 0,0-2 0,1-1 0,0 1 0,1-1 0,1 0 0,0 0 0,0 0 0,2 0 0,-1-1 0,2 0 0,0 0 0,0 0 0,13 15 0,-1-3 0,1 0 0,0-2 0,2 0 0,1-1 0,25 17 0,-23-19 0,2-2 0,-1-1 0,2-2 0,0 0 0,56 18 0,-40-17 0,-29-9 0,-1-1 0,17 3 0,125 13 0,-141-18-85,0 0-1,16 7 0,-18-6 3,-1 0 1,1 0-1,22 2 0,213-4 83,-126-4 0,-53 2 294,73-11 0,-111 7-294,-5 2 0,-1-2 0,25-7 0,-24 3-1365,-4 2-5461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6:59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0 24575,'1'117'0,"-3"126"0,-14-112 0,-1-74 0,13-45 0,0 0 0,0 1 0,1 0 0,-1 14 0,-10 129 0,13-153 0,1-1 0,0 0 0,0 1 0,0-1 0,1 0 0,-1 1 0,1-1 0,-1 0 0,1 0 0,0 1 0,-1-1 0,3 3 0,-2-4 0,-1 0 0,1-1 0,0 1 0,0 0 0,0-1 0,0 1 0,0-1 0,0 1 0,0-1 0,0 0 0,0 1 0,0-1 0,0 0 0,0 0 0,0 0 0,0 0 0,0 0 0,0 0 0,0 0 0,0 0 0,0 0 0,1 0 0,-1 0 0,0-1 0,0 1 0,0 0 0,0-1 0,1 0 0,22-9 0,39-22 0,-6 3 0,48-24 0,-70 36 0,-21 10 0,1 0 0,1 0 0,-1 2 0,20-5 0,-21 6 0,0-1 0,0 0 0,-1 0 0,0-2 0,0 1 0,12-10 0,-22 14 0,-1 1 0,1-1 0,-1 1 0,0-1 0,1 0 0,-1 0 0,0 0 0,0 0 0,0 0 0,-1 0 0,1-1 0,0 1 0,-1-1 0,0 1 0,1-1 0,-1 0 0,0 1 0,-1-1 0,1 0 0,0 0 0,-1 1 0,1-1 0,-1 0 0,0 0 0,0 0 0,0 0 0,0 0 0,-1 1 0,1-1 0,-1 0 0,0 0 0,1 0 0,-1 1 0,0-1 0,-1 0 0,1 1 0,0-1 0,-1 1 0,0 0 0,1-1 0,-1 1 0,-4-3 0,-2-2 0,-2 1 0,1 0 0,-1 1 0,0 0 0,-20-6 0,-2-2 0,23 8 0,-1-1 0,1 0 0,0 0 0,0-1 0,0 0 0,1 0 0,0-1 0,1 0 0,-13-17 0,20 24 0,0 1 0,-1-1 0,1 0 0,-1 1 0,1-1 0,0 1 0,-1-1 0,1 0 0,0 0 0,0 1 0,0-1 0,-1 0 0,1 1 0,0-1 0,0 0 0,0 0 0,0 1 0,0-1 0,0 0 0,0 0 0,1 1 0,-1-1 0,0 0 0,0 1 0,1-2 0,0 1 0,0 0 0,0 0 0,0 0 0,0 1 0,0-1 0,0 0 0,0 1 0,0-1 0,0 1 0,0-1 0,0 1 0,0-1 0,0 1 0,2-1 0,6 0 0,0 0 0,1 0 0,12 1 0,-15 1 0,41-2 0,-10 0 0,0 1 0,-1 2 0,1 1 0,55 13 0,-88-14 0,-1-1 0,1 1 0,-1 0 0,1 0 0,-1 0 0,0 1 0,0-1 0,0 1 0,0 0 0,0 0 0,-1 0 0,0 1 0,1-1 0,-1 1 0,0 0 0,-1 0 0,1 0 0,-1 0 0,1 1 0,-1-1 0,-1 1 0,3 5 0,3 11 0,-1-7 0,0 1 0,-2 0 0,0 0 0,-1 0 0,2 19 0,-3-14 0,-1-3 0,1 1 0,-2-1 0,0 0 0,-1 0 0,-1 1 0,-1-1 0,-4 17 0,4-27 0,0-1 0,0 0 0,-1 0 0,0 0 0,0 0 0,0-1 0,-1 1 0,0-1 0,0 0 0,0 0 0,-1-1 0,0 0 0,-8 6 0,5-5 0,0-1 0,0 0 0,-1 0 0,1 0 0,-1-1 0,0-1 0,0 0 0,-18 2 0,17-3 0,-10 1 0,-1-1 0,1-1 0,0-1 0,-37-6 0,56 6 0,-1 0 0,1 0 0,0 0 0,0 0 0,0 0 0,0-1 0,0 1 0,0 0 0,0-1 0,1 0 0,-1 1 0,0-1 0,1 0 0,-1 0 0,1 0 0,0 0 0,0 0 0,0 0 0,0-1 0,0 1 0,0 0 0,0 0 0,1-1 0,-1 1 0,1-4 0,-2-7 0,1 0 0,1-1 0,2-19 0,-1 14 0,-1 14 0,4-54 0,-4-1 0,-10-93 0,6 122 0,2 18 0,0-1 0,0 1 0,-2-1 0,-4-13 0,-2-4 0,-9-19 0,18 46 0,-1 1 0,0-1 0,0 1 0,0 0 0,0 0 0,-1 0 0,1 0 0,-1 1 0,0-1 0,-6-4 0,9 7 0,0 0 0,0-1 0,-1 1 0,1 0 0,0 0 0,0 0 0,-1 0 0,1 0 0,0 0 0,0 0 0,-1 0 0,1 0 0,0 0 0,-1 0 0,1 0 0,0 0 0,0 0 0,-1 0 0,1 0 0,0 0 0,0 0 0,-1 0 0,1 0 0,0 0 0,0 0 0,-1 0 0,1 0 0,0 0 0,0 1 0,-1-1 0,1 0 0,0 0 0,0 0 0,-1 1 0,-3 11 0,1 16 0,3-26 0,2 179 0,-3 40 0,-1-200-1365,-2-5-5461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0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249 130 24575,'-10'11'0,"2"1"0,-1-1 0,1 1 0,1 1 0,-7 15 0,-15 25 0,19-36 0,1 0 0,1 1 0,0 0 0,2 1 0,-9 35 0,-7 6 0,16-45 0,0-1 0,-6 26 0,-7 23 0,13-48 0,2 1 0,-1-1 0,2 1 0,-2 18 0,-4 48 0,-1 46 0,10-119 0,0 0 0,0 0 0,0 0 0,1 0 0,0 0 0,3 12 0,-3-19 0,-1-1 0,1 0 0,-1 1 0,1-1 0,-1 1 0,1-1 0,0 0 0,0 0 0,0 1 0,0-1 0,0 0 0,0 0 0,0 0 0,0 0 0,0 0 0,1 0 0,-1 0 0,0 0 0,1-1 0,-1 1 0,1-1 0,-1 1 0,0-1 0,1 1 0,-1-1 0,1 0 0,-1 1 0,1-1 0,-1 0 0,1 0 0,0 0 0,-1 0 0,1-1 0,-1 1 0,1 0 0,-1-1 0,1 1 0,1-2 0,3 0 0,0 0 0,-1-1 0,1 0 0,-1 0 0,0 0 0,0 0 0,0-1 0,0 0 0,-1 0 0,7-8 0,3-5 0,18-28 0,-28 39 0,39-67 0,6-9 0,-23 43 0,32-64 0,-47 79 0,4-5 0,17-51 0,-22 49 0,19-69 0,-21 54 0,5-60 0,-12 84 0,-1 1 0,-1-1 0,-1 0 0,-9-42 0,10 63 0,1-1 0,0 0 0,0 1 0,-1-1 0,1 1 0,-1-1 0,0 1 0,1-1 0,-1 1 0,0-1 0,0 1 0,0 0 0,0-1 0,0 1 0,0 0 0,0 0 0,0 0 0,-1-1 0,1 1 0,0 1 0,-1-1 0,1 0 0,0 0 0,-1 0 0,-2 0 0,2 1 0,1 0 0,-1 1 0,1-1 0,-1 1 0,1-1 0,-1 1 0,1-1 0,-1 1 0,1 0 0,-1 0 0,1 0 0,0 0 0,-1 0 0,1 0 0,0 0 0,0 0 0,0 0 0,0 1 0,0-1 0,0 0 0,0 1 0,0-1 0,1 1 0,-1-1 0,0 3 0,-4 6 0,1 1 0,1 0 0,0 0 0,-2 17 0,-9 30 0,9-40 0,0 0 0,1 0 0,0 1 0,0 32 0,5 79 0,1-52 0,-2-50 0,-1-8 0,1 0 0,1-1 0,0 1 0,9 34 0,-9-49 0,0-1 0,1 0 0,-1 1 0,1-1 0,0 0 0,0 0 0,1 0 0,-1-1 0,1 1 0,0 0 0,0-1 0,0 0 0,1 0 0,-1 0 0,1 0 0,-1 0 0,1-1 0,0 1 0,0-1 0,0 0 0,0 0 0,0-1 0,1 1 0,-1-1 0,0 0 0,7 1 0,-6-2 0,0 1 0,0-1 0,0 0 0,0 0 0,0 0 0,0-1 0,-1 0 0,1 0 0,0 0 0,0 0 0,-1-1 0,1 0 0,0 0 0,-1 0 0,0-1 0,0 1 0,1-1 0,-2 0 0,1 0 0,6-6 0,1-5 0,0 0 0,-1 0 0,0-1 0,11-24 0,-20 36 0,22-38 0,-3-1 0,20-59 0,-35 85 0,0-1 0,-1 1 0,-1-1 0,-1 0 0,-1 1 0,0-1 0,-1 0 0,0 0 0,-7-33 0,2 20-455,1 1 0,0-52 0,4 60-6371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0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24575,'0'606'0,"-2"-577"0,-5 37 0,-3 23 0,11-54 0,0 25 0,-2-56 0,1 0 0,-1 0 0,1-1 0,-1 1 0,0 0 0,-1-1 0,1 1 0,0-1 0,-1 1 0,0-1 0,0 0 0,-2 4 0,3-6 0,1-1 0,-1 1 0,1-1 0,-1 1 0,0-1 0,1 1 0,-1-1 0,0 1 0,1-1 0,-1 1 0,0-1 0,1 0 0,-1 1 0,0-1 0,0 0 0,0 0 0,1 1 0,-1-1 0,0 0 0,0 0 0,0 0 0,1 0 0,-1 0 0,0 0 0,0 0 0,0-1 0,0 1 0,-1-1 0,0 0 0,0 0 0,1 0 0,-1 0 0,0 0 0,1 0 0,-1-1 0,1 1 0,0 0 0,-3-4 0,0-1 0,0 1 0,1-1 0,0 0 0,0 0 0,-4-13 0,3 2 0,2 0 0,-1 0 0,2 0 0,1 0 0,0-1 0,1 1 0,3-19 0,-2 30 0,-1 0 0,1 1 0,0-1 0,1 0 0,-1 1 0,1-1 0,0 1 0,1 0 0,-1 0 0,1 0 0,0 1 0,0-1 0,1 1 0,5-5 0,8-5 0,1 1 0,31-16 0,-8 5 0,-37 21 0,45-25 0,-46 26 0,0 0 0,0 0 0,0 1 0,0 0 0,0-1 0,0 2 0,1-1 0,-1 0 0,0 1 0,6 0 0,-8 0 0,0 1 0,-1 0 0,1-1 0,0 1 0,-1 0 0,1 0 0,-1 0 0,1 0 0,-1 0 0,0 0 0,1 0 0,-1 1 0,0-1 0,0 0 0,0 1 0,0-1 0,0 1 0,0-1 0,0 1 0,-1-1 0,1 1 0,0 0 0,-1-1 0,0 1 0,1 0 0,-1-1 0,0 1 0,0 2 0,2 8 0,-1 0 0,-1 24 0,-1-25 0,-2 471 0,3-474 0,0 1 0,-1-1 0,0 1 0,-1-1 0,1 1 0,-6 13 0,6-20 0,1 0 0,-1 0 0,0 0 0,0-1 0,0 1 0,0 0 0,-1 0 0,1-1 0,0 1 0,-1 0 0,1-1 0,-1 0 0,1 1 0,-1-1 0,0 0 0,0 0 0,1 0 0,-1 0 0,0 0 0,0 0 0,0 0 0,0-1 0,0 1 0,0-1 0,0 0 0,0 1 0,0-1 0,0 0 0,-1 0 0,1 0 0,0 0 0,-3-1 0,2 0 0,0 0 0,0 0 0,0-1 0,0 1 0,1 0 0,-1-1 0,0 0 0,1 1 0,-1-1 0,1 0 0,0-1 0,0 1 0,-1 0 0,2 0 0,-1-1 0,0 0 0,0 1 0,1-1 0,-1 0 0,1 1 0,0-1 0,0 0 0,0 0 0,0 0 0,1 0 0,-1-5 0,-2-9 0,2-1 0,0 0 0,2-25 0,0 25 0,-1-9-1365,1 3-5461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1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235 799 24575,'-13'0'0,"0"0"0,0 1 0,0 1 0,1 0 0,-18 5 0,23-5 0,1 1 0,-1 0 0,1 0 0,0 0 0,0 1 0,0 0 0,1 0 0,0 1 0,-1 0 0,2 0 0,-8 8 0,3-1 0,2 1 0,-1-1 0,2 1 0,0 0 0,0 1 0,1-1 0,1 1 0,0 0 0,1 0 0,1 0 0,0 1 0,0-1 0,2 1 0,0-1 0,3 20 0,-3-32 0,0 0 0,0 0 0,0 1 0,0-1 0,1 0 0,-1 0 0,1 0 0,0 0 0,0 0 0,0 0 0,0 0 0,0 0 0,0-1 0,0 1 0,0 0 0,1-1 0,-1 1 0,1-1 0,-1 1 0,1-1 0,0 1 0,-1-1 0,1 0 0,0 0 0,0 0 0,0 0 0,3 1 0,-1-1 0,0-1 0,0 1 0,1-1 0,-1 0 0,0 0 0,0 0 0,0-1 0,0 0 0,0 1 0,0-1 0,0-1 0,0 1 0,6-3 0,7-5 0,0-1 0,0-1 0,-1 0 0,0-1 0,-1-1 0,24-25 0,-21 20 0,-2 2 0,0 0 0,20-28 0,-31 37 0,-1 0 0,0-1 0,0 1 0,-1-1 0,0 1 0,0-1 0,-1 0 0,0 0 0,0 0 0,1-14 0,-3 14 0,1 1 0,0-1 0,0 1 0,1-1 0,0 1 0,1-1 0,-1 1 0,1 0 0,1 0 0,-1 1 0,1-1 0,1 1 0,-1 0 0,9-10 0,5-5 0,28-41 0,-41 54 0,12-20 0,-2 0 0,-1-2 0,-1 0 0,9-34 0,-17 49 0,-2 0 0,1-1 0,-2 1 0,1-26 0,-5-65 0,0 38 0,3 31 0,0 22 0,-1-1 0,-1 1 0,0 0 0,0-1 0,-6-19 0,6 33 0,0 0 0,0 0 0,0 0 0,0 0 0,-1 0 0,1 0 0,-1 0 0,1 0 0,-1 0 0,0 1 0,0-1 0,1 1 0,-1-1 0,0 1 0,-1 0 0,1 0 0,0 0 0,0 0 0,0 0 0,-1 0 0,1 0 0,0 1 0,-1-1 0,1 1 0,-1 0 0,1 0 0,0 0 0,-5 0 0,4 0 0,-1 0 0,0 1 0,0-1 0,0 1 0,0 0 0,1 0 0,-1 0 0,0 1 0,1-1 0,-1 1 0,1 0 0,-1 0 0,1 0 0,0 0 0,0 0 0,0 1 0,-4 4 0,0 3 0,1 1 0,0 0 0,1 0 0,0 1 0,0-1 0,1 1 0,-3 19 0,1 0 0,-3 58 0,8 158 0,2-125 0,-1-106-76,0-1 1,1 1-1,1-1 0,1 0 0,0 1 0,1-1 0,0 0 0,2-1 1,-1 1-1,2-1 0,0 0 0,0-1 0,2 1 0,-1-2 1,2 1-1,0-1 0,16 16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2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268 178 24575,'39'7'0,"-33"-6"0,0 1 0,0-1 0,0 0 0,0 0 0,0-1 0,10 0 0,-14-1 0,-1 1 0,1-1 0,0 1 0,-1-1 0,1 1 0,-1-1 0,1 0 0,-1 0 0,1 0 0,-1 0 0,0 0 0,1 0 0,-1 0 0,0-1 0,0 1 0,0 0 0,0-1 0,0 1 0,0 0 0,0-1 0,-1 0 0,1 1 0,0-1 0,-1 1 0,1-1 0,-1 0 0,0 1 0,1-3 0,0-1 0,0 0 0,-1 0 0,1 0 0,-1 0 0,0 0 0,0 0 0,-1 0 0,1 1 0,-1-1 0,0 0 0,-1 0 0,1 0 0,-1 1 0,0-1 0,0 1 0,0-1 0,-1 1 0,1 0 0,-1 0 0,0 0 0,0 0 0,-6-5 0,3 5 0,0-1 0,-1 0 0,1 1 0,-1 0 0,0 1 0,0-1 0,-1 2 0,1-1 0,-1 1 0,1 0 0,-1 0 0,0 1 0,-12-1 0,-166 3 0,183 0 0,1-1 0,-1 0 0,0 1 0,0-1 0,0 1 0,1 0 0,-1 0 0,0 0 0,1 0 0,-1 0 0,1 1 0,0-1 0,-1 1 0,1-1 0,0 1 0,0 0 0,-4 4 0,5-4 0,-1 0 0,1 0 0,0 0 0,0 1 0,1-1 0,-1 0 0,0 1 0,1-1 0,-1 0 0,1 1 0,0-1 0,0 0 0,0 1 0,0-1 0,0 1 0,0-1 0,1 0 0,-1 1 0,1-1 0,0 0 0,1 4 0,6 10 0,0 0 0,2-1 0,-1 0 0,2-1 0,23 25 0,-23-27 0,1 0 0,0-1 0,0 0 0,2-1 0,16 11 0,-21-16 0,1-1 0,-1 1 0,1-1 0,0-1 0,0 0 0,0 0 0,0-1 0,0-1 0,15 1 0,1-1 0,0-2 0,-1 0 0,1-2 0,-1-1 0,0-1 0,34-11 0,-39 6-1365,-3-1-5461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2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214 531 24575,'61'1'0,"-21"0"0,0-1 0,60-9 0,-93 8 0,0-1 0,0-1 0,0 1 0,-1-1 0,1-1 0,-1 1 0,0-1 0,0 0 0,0 0 0,0-1 0,-1 0 0,6-6 0,1-2 0,-2 1 0,0-2 0,0 0 0,9-18 0,15-48 0,-30 70 0,-1 0 0,0 0 0,0 0 0,-1 0 0,0-1 0,-1 1 0,0-1 0,-1 1 0,0-1 0,0 1 0,-1-1 0,0 1 0,-1 0 0,-5-14 0,6 18 0,-2 0 0,1 0 0,-1 0 0,0 1 0,0-1 0,0 1 0,-1 0 0,0 0 0,0 0 0,0 1 0,-1-1 0,1 1 0,-1 0 0,0 0 0,0 1 0,-1-1 0,1 1 0,-1 0 0,1 1 0,-1-1 0,0 1 0,0 0 0,0 1 0,-13-2 0,1-1 0,-34-9 0,35 8 0,1 0 0,-1 2 0,-18-3 0,19 5 0,0 1 0,0 0 0,0 1 0,-28 5 0,36-4 0,1 0 0,-1 0 0,1 1 0,0 0 0,0 0 0,0 1 0,1 0 0,-1 1 0,1-1 0,0 1 0,-11 11 0,4-1 0,0 1 0,0 1 0,2 0 0,0 0 0,1 1 0,1 1 0,1 0 0,1 0 0,-9 31 0,-1 13-83,7-33-11,2 0 0,2 0 0,0 0 0,-1 47 0,6-17 165,3 145 411,-1-196-482,-1-1 0,1 1 0,1-1 0,0 1 0,0-1 0,4 11 0,-5-16 0,1 0 0,-1-1 0,1 1 0,-1-1 0,1 0 0,0 0 0,0 1 0,0-1 0,0 0 0,0 0 0,1-1 0,-1 1 0,1 0 0,-1-1 0,1 0 0,-1 1 0,1-1 0,0 0 0,0 0 0,-1-1 0,6 2 0,12 0-39,1-1 0,-1-1 0,0-1 0,0-1-1,35-7 1,-19 3-1091,-18 4-5696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3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 1 24575,'-16'0'0,"0"0"0,0 2 0,-21 3 0,31-3 0,-1 0 0,0 0 0,0 1 0,1 0 0,0 0 0,-1 1 0,1-1 0,0 1 0,-9 9 0,-4 4 0,2 1 0,0 0 0,1 1 0,-24 37 0,33-43 0,0 0 0,0 0 0,1 1 0,1 0 0,0 0 0,1 1 0,1-1 0,0 1 0,-1 17 0,3-19 0,1-1 0,0 0 0,1 0 0,1 1 0,0-1 0,4 16 0,-5-23 0,1-1 0,0 0 0,0 1 0,0-1 0,0 0 0,0 0 0,1 0 0,0-1 0,0 1 0,0 0 0,0-1 0,0 0 0,1 0 0,-1 0 0,1 0 0,0-1 0,0 1 0,0-1 0,0 0 0,5 2 0,21 6 0,-9-2 0,0-1 0,34 6 0,-47-12 0,0-1 0,0 1 0,1-1 0,-1 0 0,0-1 0,1 0 0,-1-1 0,0 1 0,0-1 0,11-5 0,3-4 0,-1 0 0,-1-1 0,0-2 0,-1 0 0,0 0 0,-1-2 0,-1-1 0,-1 0 0,0-1 0,14-20 0,-26 32 0,0-1 0,-1 1 0,1-1 0,-1 0 0,0 0 0,-1 0 0,0 0 0,0-1 0,0 1 0,-1-1 0,0 1 0,-1-1 0,1 1 0,-2-1 0,1 1 0,-1-1 0,0 1 0,-3-10 0,3 11 0,-1 1 0,0-1 0,0 1 0,0 0 0,-1 0 0,1 0 0,-1 1 0,-1-1 0,1 1 0,0-1 0,-1 1 0,0 0 0,0 0 0,-1 1 0,1-1 0,-1 1 0,1 0 0,-1 0 0,0 1 0,0-1 0,0 1 0,-1 0 0,1 0 0,0 1 0,-6-1 0,-19-1 13,1 1 0,-48 4 0,30 0-1417,25-2-5422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10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24575,'0'10'0,"-1"4"0,1 0 0,1-1 0,0 1 0,1 0 0,0-1 0,7 20 0,-1-4 0,-1 1 0,-1 0 0,3 49 0,1 3 0,-6-66 0,9 30 0,1 0 0,15 61-253,-16-65 62,-2 2 0,7 53 0,-15-77 191,1-1 0,1 0 0,8 22 0,-5-19 0,8 42 0,-14-52 12,1 5 19,0-1 1,0 0-1,7 17 1,-1-6 176,-1 1-1,6 45 1,-6-32-143,-6-32-65,0 1 0,0-1 0,1 0 0,1 0 0,0-1 0,0 1 0,7 10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3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24575,'-2'1'0,"0"0"0,-1 1 0,1-1 0,1 1 0,-1-1 0,0 1 0,0-1 0,0 1 0,-1 3 0,-4 2 0,-4 3 0,0 0 0,1 1 0,0 0 0,1 1 0,0 0 0,1 0 0,0 1 0,-8 19 0,8-14 0,1-3 0,1-1 0,0 1 0,-5 22 0,10-33 0,0 1 0,0-1 0,1 0 0,0 1 0,0-1 0,0 0 0,0 0 0,1 1 0,-1-1 0,1 0 0,0 0 0,1 0 0,-1 1 0,1-1 0,0-1 0,0 1 0,4 6 0,-1-5 0,0 0 0,1 0 0,-1-1 0,1 0 0,0 0 0,0 0 0,1-1 0,-1 0 0,1 0 0,0 0 0,-1-1 0,14 2 0,15 7 0,-24-7 0,1 0 0,0-1 0,0 0 0,1-1 0,-1-1 0,0 0 0,1 0 0,-1-1 0,20-3 0,-14 0 0,0-1 0,-1-1 0,0 0 0,0-2 0,-1 1 0,17-10 0,2-3 0,48-35 0,-68 44 0,-1-1 0,0-1 0,0 0 0,16-19 0,-27 26 0,1 0 0,-1 0 0,0 0 0,0 0 0,-1-1 0,0 1 0,0-1 0,0 0 0,0 0 0,-1 0 0,0 0 0,0 0 0,-1 0 0,1 0 0,-1 0 0,-1 0 0,0-7 0,0 10 0,1 0 0,-1-1 0,0 1 0,0 0 0,0 0 0,0 0 0,-1 0 0,1 0 0,-1 0 0,0 0 0,1 1 0,-1-1 0,0 1 0,-1-1 0,1 1 0,0 0 0,-1 0 0,0 0 0,1 0 0,-1 0 0,-3-1 0,-3-1 0,0 0 0,0 1 0,-1 1 0,1-1 0,-20-1 0,-14 1-232,-55 2-1,77 1-667,-3 1-5926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4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0 24575,'-14'45'0,"8"20"0,6 111 0,2-76 0,-3-52 0,2-1 0,2 1 0,18 89 0,-17-118 0,-1-1 0,1 24 0,-5-36 0,-3-16 0,-4-18 0,1-1 0,2 6 0,-4-35 0,7 45 0,0 0 0,-1 0 0,-7-20 0,5 18 0,1 0 0,-3-17 0,-14-101 0,5 84 0,12 39 0,0-2 0,1 1 0,-2-13 0,-3-62 0,8 76 0,0-1 0,1 1 0,0-1 0,1 1 0,0 0 0,4-12 0,-4 19 0,-1 0 0,1 0 0,0 0 0,-1 1 0,1-1 0,1 1 0,-1-1 0,0 1 0,0 0 0,1 0 0,-1 0 0,1 0 0,0 0 0,0 1 0,-1-1 0,1 1 0,0 0 0,0-1 0,1 1 0,-1 1 0,0-1 0,6 0 0,7-1 0,1 1 0,0 0 0,20 3 0,-14-1 0,-13 0 0,0-1 0,0 1 0,0 0 0,0 1 0,0 1 0,0-1 0,0 1 0,-1 1 0,1 0 0,-1 0 0,0 1 0,0 0 0,-1 1 0,1 0 0,-1 0 0,0 1 0,13 14 0,17 17 0,-22-23 0,-1 1 0,22 29 0,-34-41 0,0 0 0,-1 1 0,0-1 0,0 0 0,0 1 0,0-1 0,-1 1 0,0 0 0,2 8 0,-3-11 0,0-1 0,0 1 0,0-1 0,0 1 0,-1-1 0,1 1 0,0-1 0,-1 1 0,1-1 0,-1 0 0,1 1 0,-1-1 0,0 1 0,0-1 0,1 0 0,-1 0 0,0 1 0,0-1 0,0 0 0,-1 0 0,1 0 0,0 0 0,0 0 0,0-1 0,-1 1 0,1 0 0,0 0 0,-1-1 0,1 1 0,-1-1 0,1 1 0,-1-1 0,1 0 0,-3 1 0,-21 2 0,0-1 0,0-1 0,-47-4 0,6-1 0,0 6 0,39-1 0,0 0 0,1-2 0,-1-1 0,-27-6 0,40 2 166,23 3 9,24 1-1734,-33 2 1412,22-1-6679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57 286 24575,'-1'10'0,"0"-1"0,0 0 0,-1 0 0,-1 1 0,-5 15 0,3-13 0,2 0 0,-5 20 0,4 163 0,-2-263 0,-6-105 0,11 122 0,0 30 0,0-1 0,1 1 0,2 0 0,8-43 0,-10 62 0,1 0 0,-1 0 0,1 0 0,0 0 0,0 0 0,0 0 0,0 0 0,0 0 0,0 0 0,1 0 0,-1 0 0,0 1 0,1-1 0,0 1 0,-1-1 0,1 1 0,0 0 0,0-1 0,0 1 0,0 0 0,0 0 0,0 0 0,0 1 0,0-1 0,0 0 0,0 1 0,0-1 0,0 1 0,1 0 0,-1 0 0,0 0 0,0 0 0,1 0 0,-1 0 0,0 1 0,0-1 0,0 1 0,3 0 0,9 4 0,0 0 0,-1 1 0,0 0 0,21 14 0,-21-12 0,96 69 0,-83-57 0,0 3 0,40 42 0,-39-36 0,-13-13 0,-1 1 0,-1 0 0,13 25 0,-24-41 0,-1 0 0,1-1 0,-1 1 0,0 0 0,1-1 0,-1 1 0,0 0 0,1 0 0,-1-1 0,0 1 0,0 0 0,0 0 0,0-1 0,0 1 0,0 0 0,0 0 0,0-1 0,0 2 0,0-2 0,-1 0 0,1 0 0,-1 0 0,1 0 0,-1 0 0,1 0 0,-1 0 0,1-1 0,-1 1 0,1 0 0,-1 0 0,1-1 0,0 1 0,-1 0 0,1-1 0,0 1 0,-1 0 0,1-1 0,0 1 0,-1 0 0,1-1 0,0 1 0,-1-1 0,1 1 0,0-1 0,0 1 0,-1-1 0,-7-12 0,0 0 0,0 0 0,1 0 0,1-1 0,0 0 0,1 0 0,0 0 0,2-1 0,-4-16 0,3 6 0,-10-35 0,8 38 0,1 1 0,-3-33 0,7-88 0,1 133 0,2 4 0,2 10 0,7 16 0,-7-11 0,80 158 0,-49-75 0,-26-71 0,8 36 0,-13-42 0,0-1 0,1 0 0,0 0 0,1 0 0,14 22 0,-20-36 0,0-1 0,1 1 0,-1 0 0,0-1 0,1 1 0,-1-1 0,1 1 0,-1-1 0,1 1 0,-1-1 0,1 1 0,0-1 0,-1 1 0,1-1 0,-1 0 0,1 0 0,0 1 0,-1-1 0,1 0 0,0 0 0,-1 1 0,1-1 0,0 0 0,0 0 0,-1 0 0,1 0 0,0 0 0,-1 0 0,2-1 0,0 1 0,0-1 0,-1 0 0,1 0 0,-1 0 0,1 0 0,-1 0 0,0-1 0,1 1 0,-1 0 0,0-1 0,2-2 0,2-3 0,0-2 0,-1 1 0,6-14 0,37-89 0,-40 97 0,1 0 0,1 0 0,0 1 0,1 0 0,16-17 0,-14 17 0,0-1 0,-1-1 0,10-17 0,-9 14 0,10-33 0,-22 51 0,0 0 0,0 0 0,0 0 0,0-1 0,0 1 0,0 0 0,0 0 0,1 0 0,-1-1 0,0 1 0,0 0 0,0 0 0,0 0 0,0-1 0,0 1 0,1 0 0,-1 0 0,0 0 0,0 0 0,0 0 0,1-1 0,-1 1 0,0 0 0,0 0 0,0 0 0,1 0 0,-1 0 0,0 0 0,0 0 0,1 0 0,-1 0 0,0 0 0,1 0 0,3 7 0,2 18 0,-5-21 0,39 135 0,-32-115 0,30 65 0,-28-67 0,-2-7 0,1 0 0,1-1 0,0 0 0,1 0 0,0-1 0,1-1 0,1 0 0,19 14 0,-30-24 0,0 0 0,0-1 0,0 1 0,0-1 0,1 1 0,-1-1 0,1 0 0,-1 0 0,1 0 0,-1 0 0,1-1 0,-1 1 0,1-1 0,0 0 0,-1 1 0,1-1 0,0 0 0,-1-1 0,1 1 0,0 0 0,4-2 0,-4 0 0,0 1 0,0-1 0,-1 0 0,1 0 0,-1 0 0,1 0 0,-1 0 0,0 0 0,0-1 0,0 1 0,0-1 0,0 0 0,-1 0 0,1 1 0,-1-1 0,0 0 0,0 0 0,1-4 0,3-14 0,-1-1 0,-1 1 0,-2-1 0,0 0 0,-4-43 0,1 9 0,1 11 0,-1 24 0,2-1 0,4-42 0,-4 63 0,0 1 0,0-1 0,0 0 0,0 1 0,0-1 0,0 0 0,0 1 0,1-1 0,-1 1 0,0-1 0,0 1 0,1-1 0,-1 0 0,0 1 0,1-1 0,-1 1 0,1-1 0,-1 1 0,0 0 0,1-1 0,-1 1 0,1-1 0,-1 1 0,2-1 0,-2 1 0,1 0 0,0 0 0,-1 1 0,1-1 0,-1 0 0,1 0 0,0 0 0,-1 0 0,1 1 0,-1-1 0,1 0 0,-1 1 0,1-1 0,-1 0 0,1 1 0,-1-1 0,1 1 0,-1-1 0,1 1 0,2 3 0,0-1 0,0 1 0,-1 0 0,1 0 0,2 6 0,-3-3-85,1 1 0,1 0-1,0-1 1,0 1 0,0-1-1,1 0 1,0 0 0,0-1-1,1 0 1,-1 0 0,2 0-1,-1 0 1,0-1 0,1 0-1,8 4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5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0 24575,'-11'0'0,"0"1"0,0 0 0,0 1 0,1 0 0,-1 0 0,0 1 0,1 0 0,0 1 0,0 1 0,0-1 0,0 1 0,1 1 0,0 0 0,0 0 0,0 1 0,1 0 0,0 1 0,0 0 0,1 0 0,0 0 0,0 1 0,-8 16 0,7-12 0,1 0 0,0 1 0,-7 22 0,13-30 0,0 0 0,0 0 0,0 0 0,0 0 0,1 0 0,0 0 0,1 0 0,-1 0 0,1 0 0,0 0 0,0 0 0,3 5 0,-1-3 0,1 0 0,0 0 0,1-1 0,-1 1 0,1-1 0,1-1 0,-1 1 0,1-1 0,1 0 0,-1 0 0,1 0 0,12 7 0,-7-5 0,1 0 0,1-1 0,-1-1 0,1 0 0,1 0 0,20 4 0,-16-7 0,0-1 0,0-1 0,24-1 0,-23-1 0,1 2 0,21 2 0,-41-3 0,0 0 0,0 0 0,-1 1 0,1-1 0,0 0 0,0 0 0,0 0 0,-1 0 0,1 1 0,0-1 0,0 0 0,0 1 0,-1-1 0,1 1 0,0-1 0,-1 1 0,1-1 0,0 1 0,-1-1 0,1 1 0,-1 0 0,1-1 0,-1 1 0,1 0 0,-1 0 0,0-1 0,1 1 0,0 1 0,-2 0 0,1-1 0,0 1 0,0-1 0,0 1 0,-1-1 0,1 1 0,-1-1 0,1 0 0,-1 1 0,0-1 0,1 0 0,-1 1 0,0-1 0,-1 2 0,-5 5 0,-1 1 0,0-1 0,-10 7 0,-5 3 0,0-2 0,-1-1 0,-1-1 0,-36 15 0,41-18 0,13-7 0,0 0 0,-1 0 0,1-1 0,-15 5 0,20-8 0,1 0 0,0 0 0,-1 1 0,1-1 0,-1 0 0,1 0 0,0 0 0,-1 0 0,1 0 0,0-1 0,-1 1 0,1 0 0,0-1 0,-1 1 0,1-1 0,0 1 0,0-1 0,-1 0 0,1 1 0,0-1 0,0 0 0,0 0 0,0 0 0,0 0 0,0 0 0,0 0 0,0 0 0,0 0 0,1 0 0,-1 0 0,0 0 0,1-1 0,-1 1 0,0-2 0,-1-4 22,0-1-1,1 1 0,0 0 1,0-1-1,1 1 0,0-1 1,0 1-1,0-1 0,1 1 1,0-1-1,1 1 0,0 0 1,0-1-1,0 1 0,6-11 1,3-5-449,1 1 0,1 1 1,21-28-1,-20 31-6399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6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24575,'0'42'0,"11"70"0,-6-49 0,-5-48 0,1 0 0,1 0 0,0 0 0,1 0 0,5 15 0,1-2 0,-2 0 0,6 47 0,-8-42 0,14 51 0,-13-64 0,1 0 0,0 1 0,-2 0 0,0 0 0,2 37 0,-7-56 0,0 0 0,0 0 0,0 0 0,0-1 0,0 1 0,-1 0 0,1 0 0,-1 0 0,1 0 0,-1 0 0,0-1 0,0 1 0,0 0 0,0-1 0,0 1 0,0-1 0,0 1 0,0-1 0,-1 1 0,1-1 0,0 0 0,-1 1 0,0-1 0,1 0 0,-1 0 0,0 0 0,1-1 0,-1 1 0,0 0 0,0 0 0,1-1 0,-1 1 0,0-1 0,0 0 0,0 0 0,0 0 0,0 0 0,0 0 0,-3 0 0,2 0 0,0-1 0,-1 1 0,1-1 0,0 0 0,0 1 0,0-1 0,0-1 0,0 1 0,0 0 0,0-1 0,0 0 0,0 1 0,1-1 0,-1 0 0,1 0 0,-1-1 0,1 1 0,0-1 0,0 1 0,0-1 0,0 1 0,0-1 0,-1-4 0,0-2 0,0 0 0,1 0 0,1 0 0,-1 0 0,1 0 0,1 0 0,0-1 0,0 1 0,1 0 0,1-11 0,-1 15 0,0 0 0,0 1 0,1-1 0,-1 1 0,1-1 0,0 1 0,0 0 0,1 0 0,-1 0 0,1 0 0,0 0 0,0 0 0,0 1 0,0-1 0,1 1 0,-1 0 0,1 0 0,0 0 0,0 1 0,0-1 0,6-2 0,12-4 0,1-1 0,0 1 0,0 1 0,0 1 0,1 1 0,1 1 0,38-3 0,23 7 0,119 14 0,-21-6-1365,-162-7-5461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7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24575,'-1'90'0,"2"102"0,18-52 0,-4-89 0,-11-39 0,0-1 0,4 22 0,12 122 0,-3-96 0,-13-47 0,0 1 0,0 0 0,3 25 0,-6 19 0,-1-47 0,-1-39 0,0 16 0,1-1 0,1 0 0,0 0 0,0 1 0,2-1 0,-1 1 0,2-1 0,0 1 0,10-24 0,-5 20 0,1 1 0,1 0 0,0 1 0,1 0 0,0 0 0,1 1 0,29-23 0,-39 34 0,0 1 0,1 0 0,-1 0 0,1 0 0,-1 0 0,1 1 0,0-1 0,0 1 0,0 0 0,0 0 0,0 0 0,0 1 0,0 0 0,0-1 0,6 2 0,-4 0 0,0 0 0,0 0 0,1 1 0,-1 0 0,0 0 0,-1 1 0,1 0 0,0 0 0,5 3 0,9 10 0,-1 0 0,0 0 0,32 39 0,-39-41 0,159 162 0,-152-154 0,-2 1 0,0 1 0,25 49 0,-30-51 0,28 62 0,-36-77 0,-1 0 0,0 0 0,0 0 0,-1 1 0,0-1 0,-1 1 0,1-1 0,-1 1 0,-1 0 0,0-1 0,0 1 0,-1 12 0,0-16 0,0-1 0,0 1 0,0 0 0,-1 0 0,0 0 0,1 0 0,-1-1 0,0 1 0,0-1 0,-1 0 0,1 1 0,-1-1 0,0 0 0,0-1 0,0 1 0,0 0 0,0-1 0,-1 1 0,1-1 0,-1 0 0,1 0 0,-1-1 0,0 1 0,-7 1 0,-4 0 0,1 0 0,-29 1 0,30-3 0,-1 0 0,1 0 0,-26 8 0,21-4 0,0 0 0,0-1 0,-1-1 0,0 0 0,-35-1 0,44-3 0,-1 1 0,1-1 0,0-1 0,0 0 0,0 0 0,0-1 0,0-1 0,1 1 0,-1-1 0,1-1 0,0 0 0,-12-8 0,19 11 0,0 1 0,0-1 0,0 0 0,1 1 0,-1-1 0,0 0 0,1 0 0,-1-1 0,1 1 0,0 0 0,-1 0 0,1-1 0,0 1 0,0-3 0,0 3 0,1 1 0,1 0 0,-1 0 0,0 0 0,0-1 0,0 1 0,0 0 0,1 0 0,-1 0 0,1 0 0,-1 0 0,1 0 0,-1 0 0,1 0 0,0 0 0,-1 0 0,1 0 0,0 0 0,0 0 0,0 0 0,-1 0 0,1 1 0,0-1 0,0 0 0,0 1 0,0-1 0,0 1 0,1-1 0,-1 1 0,0-1 0,0 1 0,1 0 0,13-5 6,-1 1 0,1 1 0,0 1 0,16-1 0,-16 1-43,0 1-1,0-2 1,28-8-1,-16 3 34,1 1 0,0 1 0,37-3 1,-32 6 70,62-16 1,10-7-68,-52 15 0,-34 5 0,30-12 0,-32 11 0,0 1 0,23-6 0,-18 6 0,0 0 0,-1-2 0,0-1 0,0 0 0,23-15 0,-35 18 0,-1 0 0,1 0 0,-2 0 0,1-1 0,-1-1 0,0 1 0,0-1 0,10-15 0,-15 19 0,0 1 0,0-1 0,0 0 0,-1 0 0,1 1 0,-1-1 0,0 0 0,0 0 0,-1 0 0,1 0 0,-1 0 0,1 0 0,-1 0 0,-1 0 0,1-1 0,0 1 0,-1 0 0,0 0 0,0 1 0,0-1 0,-1 0 0,1 0 0,-1 0 0,-4-6 0,4 8 0,0-1 0,0 1 0,-1-1 0,1 1 0,-1 0 0,0 0 0,1 0 0,-1 1 0,0-1 0,0 0 0,-3 0 0,-40-13 0,29 10 0,-3-1 0,1 2 0,-1 0 0,0 1 0,0 1 0,0 0 0,0 2 0,-1 0 0,-29 5 0,45-4 0,0 0 0,0 1 0,0-1 0,1 1 0,-1 0 0,1 1 0,-1-1 0,1 1 0,0-1 0,0 1 0,0 1 0,0-1 0,-4 5 0,3-2 0,1 0 0,-1 1 0,1-1 0,0 1 0,1 0 0,-1 1 0,-3 12 0,2-2 0,1 1 0,1-1 0,1 1 0,1-1 0,0 1 0,3 24 0,0-28 0,0 0 0,1 0 0,1 0 0,1 0 0,0-1 0,1 0 0,13 25 0,-7-18 0,1-2 0,1 1 0,1-1 0,22 21 0,-23-29 0,1 1 0,0-2 0,1 0 0,0-1 0,0-1 0,1 0 0,31 9 0,-24-8 0,-6-3 0,1-1 0,0-1 0,0-1 0,1 0 0,-1-2 0,0 0 0,1-1 0,-1-1 0,0 0 0,1-2 0,-1 0 0,18-7 0,17-11 0,-5 0 0,-22 12-170,-1-2-1,0-1 0,-1-1 1,-1 0-1,0-2 0,0-1 1,40-38-1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7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270 585 24575,'1'-2'0,"0"-1"0,0 0 0,0 1 0,1-1 0,-1 1 0,1 0 0,-1-1 0,1 1 0,0 0 0,0 0 0,0 0 0,0 0 0,0 1 0,0-1 0,1 0 0,-1 1 0,4-2 0,10-9 0,20-15 0,-26 20 0,-1 0 0,0 0 0,12-12 0,-9 5 0,0 0 0,-1-1 0,0 0 0,9-20 0,-15 24 0,0 0 0,-1 0 0,-1 0 0,1 0 0,-2-1 0,0 0 0,2-20 0,-4 17 0,0 0 0,0 0 0,-1 0 0,-1 0 0,-4-18 0,4 27 0,0 0 0,0 1 0,0-1 0,-1 0 0,0 1 0,0 0 0,0-1 0,-1 1 0,1 1 0,-1-1 0,0 0 0,-1 1 0,1 0 0,-1 0 0,-8-5 0,-7-2 0,-1 1 0,0 0 0,-1 2 0,1 1 0,-1 0 0,-1 2 0,1 1 0,-1 0 0,0 2 0,0 0 0,0 2 0,-28 3 0,46-3 0,1 0 0,-1 1 0,1 0 0,-1-1 0,1 2 0,-1-1 0,1 1 0,0-1 0,0 1 0,0 0 0,0 0 0,0 1 0,0-1 0,0 1 0,1 0 0,-1 0 0,1 0 0,0 1 0,0-1 0,0 1 0,0 0 0,1-1 0,-3 6 0,1 1 0,0 0 0,1 0 0,0 0 0,1 1 0,0-1 0,0 1 0,1 0 0,1 19 0,1-7-9,0 0 1,2-1-1,1 1 0,0-1 0,2 1 0,1-1 0,0-1 0,2 1 1,0-1-1,1-1 0,14 20 0,26 49-549,-24-42 391,1-2 1,43 55 0,27 32 612,-43-70-330,98 125 485,-148-181-601,0 0 0,-1 0 0,0 1 0,0 0 0,0-1 0,-1 1 0,0 0 0,0 0 0,-1 0 0,0 0 0,0 0 0,-1 0 0,1 1 0,-2-1 0,1 0 0,-1 0 0,0 0 0,0 0 0,-1 0 0,0 0 0,0 0 0,-1 0 0,0-1 0,0 1 0,-1-1 0,-4 7 0,-22 19 0,-2-2 0,-1-1 0,-69 48 0,97-74 0,-142 85 0,110-68 0,31-16 0,0-1 0,-1 0 0,1-1 0,-1 0 0,0 0 0,0 0 0,1 0 0,-1-1 0,0-1 0,-8 1 0,13-1 0,0 0 0,-1 0 0,1-1 0,0 1 0,-1-1 0,1 1 0,0-1 0,0 0 0,0 0 0,-1 1 0,1-2 0,0 1 0,0 0 0,0 0 0,0-1 0,1 1 0,-1-1 0,0 0 0,1 1 0,-1-1 0,1 0 0,-1 0 0,1 0 0,0 0 0,0 0 0,0 0 0,0 0 0,0 0 0,0-1 0,1 1 0,-1 0 0,1-3 0,-2-9-27,1 0 0,1 1 0,0-1 0,1 1 0,0-1-1,2 1 1,-1-1 0,1 1 0,1 0 0,1 0 0,7-17 0,4-1-102,0 0 0,2 2 1,28-36-1,45-39-24,-33 40 180,-39 43-1231,-1 5-4817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8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14 24575,'-1'12'0,"0"-1"0,-5 22 0,-2 13 0,7-26 0,0 5 0,0-24 0,1-13 0,2-15 0,6-35 0,1 1 0,-8 69 0,0 0 0,1 0 0,0-1 0,0 1 0,1-1 0,0 1 0,7 11 0,-5-8 0,1 0 0,1 0 0,0 0 0,1-1 0,13 14 0,-14-18 0,1-1 0,-1 0 0,1-1 0,0 0 0,0 0 0,0 0 0,1-1 0,0 0 0,-1-1 0,1 0 0,0-1 0,0 1 0,0-2 0,9 1 0,-3-1 0,-1-1 0,1 0 0,-1-1 0,0 0 0,1-1 0,-1-1 0,-1 0 0,16-7 0,-24 8-170,1 0-1,0-1 0,-1 0 1,0-1-1,0 1 0,0-1 1,6-8-1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8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0 24575,'-5'0'0,"0"0"0,-1 1 0,1-1 0,0 1 0,0 0 0,0 0 0,0 1 0,0 0 0,0-1 0,-7 6 0,9-5 0,0 0 0,0 0 0,0 1 0,0-1 0,1 1 0,-1 0 0,1 0 0,0 0 0,0 0 0,0 0 0,0 0 0,0 1 0,1-1 0,-1 1 0,-1 5 0,2-4 0,0 0 0,0 0 0,0 0 0,0 0 0,1 0 0,0 0 0,0 0 0,0 0 0,1 0 0,-1 0 0,1 0 0,0 0 0,1 0 0,-1 0 0,1-1 0,3 6 0,-2-4 0,1 0 0,1 0 0,-1-1 0,1 0 0,0 0 0,0 0 0,1 0 0,-1-1 0,1 0 0,0 0 0,7 3 0,-3-2 0,0-1 0,1 0 0,0 0 0,0-1 0,0 0 0,0-1 0,18 1 0,-5 0 0,-6 1 0,0 0 0,33 14 0,-34-12 0,-13-4 0,-1-1 0,1 1 0,-1 0 0,0-1 0,0 1 0,1 1 0,-1-1 0,-1 0 0,1 1 0,0 0 0,0-1 0,-1 1 0,0 0 0,0 0 0,0 1 0,0-1 0,0 0 0,0 1 0,-1-1 0,2 7 0,-1-5 0,-2 1 0,1-1 0,-1 0 0,1 1 0,-1-1 0,-1 0 0,1 1 0,-1-1 0,0 0 0,0 0 0,-1 1 0,1-1 0,-1 0 0,-4 7 0,3-6 0,0-1 0,0 0 0,-1 0 0,0 0 0,0 0 0,0 0 0,-1-1 0,0 0 0,-7 6 0,-3-1 0,0-1 0,-18 8 0,10-5 0,15-7 0,0 0 0,0-1 0,-1-1 0,1 1 0,-1-1 0,1-1 0,-1 0 0,0 0 0,1 0 0,-1-1 0,-14-2 0,20 2 0,-1-1 0,1 0 0,-1 0 0,1 0 0,-1 0 0,1-1 0,0 1 0,-1-1 0,1 0 0,0 0 0,0 0 0,0 0 0,1-1 0,-1 1 0,0-1 0,1 1 0,0-1 0,-1 0 0,1 0 0,0 0 0,1 0 0,-1-1 0,0 1 0,1 0 0,0-1 0,0 1 0,0-1 0,0 1 0,0-8 0,-1-9 0,0 0 0,2-1 0,0 1 0,6-40 0,-4 48 0,1 0 0,1 0 0,0 0 0,0 1 0,1-1 0,0 1 0,1 1 0,0-1 0,12-14 0,9-8-1365,-13 16-5461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8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24575,'2'1'0,"0"1"0,0-1 0,-1 0 0,1 1 0,0 0 0,-1-1 0,1 1 0,-1 0 0,1 0 0,-1 0 0,0 0 0,0 0 0,0 0 0,0 0 0,0 2 0,10 38 0,-7-21 0,26 95 0,-6-29 0,-19-64 0,1 0 0,0 0 0,2-1 0,1-1 0,21 39 0,-3-18 0,-12-17 0,1 0 0,1-1 0,1-1 0,28 26 0,-40-43 0,13 12 0,1-2 0,23 17 0,-36-29 0,1 1 0,0-1 0,1-1 0,-1 1 0,1-1 0,-1-1 0,1 1 0,0-2 0,15 2 0,-7-1 0,0-2 0,1 0 0,-1-2 0,0 1 0,0-2 0,0 0 0,25-9 0,-37 10 0,-1 1 0,1-1 0,-1 0 0,0 0 0,1-1 0,-1 1 0,0-1 0,0 0 0,-1 0 0,1 0 0,-1-1 0,1 1 0,-1-1 0,0 0 0,0 0 0,-1 0 0,1 0 0,-1 0 0,0-1 0,0 1 0,0-1 0,-1 0 0,0 1 0,0-1 0,0 0 0,0 0 0,-1 1 0,1-1 0,-1 0 0,-1 0 0,0-5 0,0 6 0,0-1 0,-1 1 0,1 0 0,-1 0 0,0 0 0,-1 0 0,1 1 0,0-1 0,-1 0 0,0 1 0,0 0 0,0 0 0,0 0 0,-1 0 0,1 0 0,-1 0 0,0 1 0,-7-4 0,7 3 0,-1 1 0,0-1 0,-1 1 0,1 0 0,0 1 0,0-1 0,-1 1 0,1 0 0,-1 0 0,1 1 0,-1 0 0,1-1 0,-1 2 0,-9 1 0,11-1 0,0 1 0,0 0 0,0 0 0,0 0 0,1 1 0,-1-1 0,1 1 0,-1 0 0,1 0 0,0 0 0,0 0 0,1 1 0,-1-1 0,1 1 0,-1 0 0,1-1 0,0 1 0,1 0 0,-1 0 0,1 0 0,0 1 0,-1-1 0,2 0 0,-2 9 0,1-5 0,1 1 0,-1-1 0,1 0 0,1 1 0,0-1 0,0 0 0,0 1 0,1-1 0,0 0 0,1 0 0,0 0 0,4 8 0,9 11 0,1 0 0,38 46 0,-47-64 0,1 0 0,0-1 0,0 0 0,0-1 0,1 1 0,1-2 0,-1 1 0,1-2 0,0 1 0,19 5 0,-10-5 0,-1-1 0,1-1 0,0 0 0,0-2 0,38 0 0,-48-2 0,-1-1 0,1-1 0,-1 1 0,0-2 0,0 1 0,1-1 0,-2-1 0,1 1 0,0-1 0,-1-1 0,1 0 0,-1 0 0,-1 0 0,12-11 0,-12 10-124,-1-1 0,1 0 0,-1 0 0,-1 0 0,0-1 0,0 0-1,0 0 1,-1 0 0,0-1 0,4-11 0,-4 3-6702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10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24575,'75'1'0,"83"-2"0,-86-8 0,16 0 0,-34 9 0,-31 1 0,1-1 0,-1-1 0,0-1 0,42-10 0,-38 6-273,1 0 0,0 2 0,0 0 0,46 2 0,-51 2-6553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24575,'667'0'-1365,"-644"0"-5461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09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24575,'-4'11'0,"0"-1"0,1 1 0,0 0 0,1 0 0,0 1 0,1-1 0,0 23 0,1-21 0,0 1 0,-2-1 0,1 1 0,-2-1 0,-3 15 0,0-9 0,0 1 0,2 0 0,1 0 0,-2 38 0,8 82 0,-3-136 0,3 24 0,-3-27 0,0 0 0,0 0 0,0 1 0,0-1 0,0 0 0,1 1 0,-1-1 0,1 0 0,-1 0 0,1 0 0,-1 0 0,1 0 0,0 1 0,-1-1 0,2 1 0,-1-3 0,0 0 0,-1 0 0,1 0 0,-1 0 0,1 0 0,-1-1 0,0 1 0,1 0 0,-1 0 0,0 0 0,0 0 0,0-1 0,0 0 0,1-20 0,-1 0 0,-1 1 0,-6-27 0,0-26 0,6 62 0,0-1 0,2 1 0,-1-1 0,4-17 0,-3 26 0,1 0 0,-1 0 0,1 0 0,-1 1 0,1-1 0,0 0 0,1 1 0,-1-1 0,1 1 0,-1-1 0,1 1 0,0 0 0,0 0 0,0 1 0,1-1 0,6-4 0,6-2 0,1 0 0,0 1 0,0 0 0,1 2 0,0 0 0,0 1 0,1 0 0,-1 2 0,37-3 0,-50 6 22,0 1-1,0-1 0,0 1 1,-1-1-1,1 1 0,0 1 1,0-1-1,-1 1 0,1 0 1,-1 0-1,1 0 0,-1 1 1,0-1-1,0 1 0,5 4 1,-6-4-104,-1 0 1,1 0 0,-1 0 0,0 0-1,0 0 1,0 0 0,-1 1-1,1-1 1,-1 1 0,0-1 0,0 1-1,0-1 1,0 1 0,0 0 0,-1 0-1,0-1 1,0 1 0,0 0 0,0-1-1,-1 6 1,-2 7-6745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10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24575,'10'234'0,"-2"-134"-385,-7 126 0,-3-101 205,2-96 180,-1-6 0,1 0 0,1 0 0,1 0 0,10 41 0,-3-23-30,9 69 0,-6-23 882,-6-66-676,0 2-163,-6-23-14,0 0 1,0 0-1,0 0 0,0 0 1,0 0-1,0 0 1,0 0-1,0 0 1,0 0-1,0 0 0,0 0 1,0 0-1,0 0 1,0 0-1,0 0 1,-1 0-1,1 0 0,0 0 1,0 0-1,0 0 1,0 0-1,0 1 0,0-1 1,0 0-1,0 0 1,0 0-1,0 0 1,0 0-1,0 0 0,0 0 1,0 0-1,0 0 1,0 0-1,-6-13-10,-2-7 67,1 1-1,1-1 0,1 0 1,0-1-1,-1-31 0,2-105-1061,5 123 315,-1 10-6135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10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24575,'6'6'0,"1"0"0,1 0 0,-1-1 0,1 0 0,-1 0 0,1-1 0,0 0 0,11 3 0,7 1 0,36 7 0,5 0 0,-40-8 0,0-1 0,0-2 0,42 2 0,84-7 0,-58-1 0,-44 3 0,57-2 0,-106 1 17,0 0 0,0 0 0,0-1 1,0 1-1,1 0 0,-1-1 0,0 0 0,0 1 0,0-1 0,0 0 0,0 0 0,0 0 0,0 0 0,-1 0 0,1 0 0,0-1 0,-1 1 0,1-1 1,2-2-1,-3 3-34,-1 0-1,0 0 1,1 1 0,-1-1 0,0 0 0,0 0 0,0 0 0,0 0 0,0 1 0,0-1 0,0 0 0,0 0 0,0 0 0,0 1 0,0-1 0,0 0-1,0 0 1,-1 0 0,0-1 0,0 0-107,0 0 0,0 1 0,0-1 0,-1 0 0,1 1 0,0-1-1,-1 1 1,0-1 0,1 1 0,-4-2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11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0 24575,'-1'17'0,"-1"0"0,-3 17 0,-2 18 0,4-27 0,-2-1 0,-7 28 0,-6 33 0,8 17 0,3 114 0,6-134 0,2 73 0,7-99 0,-5-41 0,-1-1 0,1 27 0,-5-30 0,-2-14 0,-2-16 0,4 2 0,0 0 0,1 1 0,0-1 0,1 0 0,1 0 0,6-31 0,-4 43 0,-1 0 0,1 0 0,-1 0 0,2 0 0,-1 0 0,0 1 0,1-1 0,0 1 0,0 0 0,0 0 0,0 0 0,1 1 0,6-4 0,10-7 0,36-16 0,-51 27 0,88-38 0,-72 32 0,0 2 0,1 0 0,0 2 0,0 0 0,1 1 0,-1 2 0,1 0 0,41 4 0,-60-2 0,1 0 0,-1 1 0,0 0 0,1 0 0,-1 0 0,0 1 0,0 0 0,0 0 0,0 0 0,0 0 0,-1 1 0,1 0 0,-1 0 0,6 5 0,-5-3 0,-1 0 0,0 0 0,0 1 0,0-1 0,-1 1 0,0 0 0,0 0 0,0 0 0,-1 1 0,0-1 0,2 8 0,1 14 0,-2 1 0,-1 0 0,0-1 0,-5 43 0,1-5 0,3 25 0,-3 82 0,0-153 0,2-20 0,0 1 0,0 0 0,0-1 0,0 1 0,0 0 0,0 0 0,-1-1 0,1 1 0,0 0 0,0-1 0,-1 1 0,1 0 0,0-1 0,-1 1 0,1 0 0,-1-1 0,1 1 0,-1-1 0,1 1 0,-1-1 0,1 1 0,-2 0 0,7-30 0,12-6-1365,-8 17-5461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11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52 24575,'-9'126'0,"0"-26"0,8-91 0,0 1 0,-1 0 0,0-1 0,-5 11 0,-5 27 0,12-47 0,0 1 0,0-1 0,0 0 0,0 1 0,0-1 0,0 1 0,-1-1 0,1 1 0,0-1 0,0 1 0,0-1 0,1 0 0,-1 1 0,0-1 0,0 1 0,0-1 0,0 1 0,0-1 0,0 0 0,1 1 0,-1-1 0,0 1 0,0-1 0,1 0 0,-1 1 0,0-1 0,0 0 0,1 1 0,0-1 0,10-5 0,10-17 0,5-18 0,-2-2 0,-2 0 0,25-67 0,-20 31 0,-9 22 0,-14 112 0,-2-20 0,10 45 0,-6-62 0,0 1 0,1-1 0,1 0 0,1 0 0,1-1 0,12 18 0,-15-25 0,1 0 0,0-1 0,0 0 0,1 0 0,1-1 0,14 12 0,-18-17 0,1 1 0,0-1 0,1 0 0,-1-1 0,1 1 0,-1-1 0,1-1 0,0 0 0,0 0 0,0 0 0,12 0 0,-1-1 0,0 0 0,0-1 0,0-1 0,31-6 0,-45 6 0,1 0 0,-1-1 0,0 0 0,0 0 0,1 0 0,-2-1 0,1 0 0,0 0 0,0 0 0,-1 0 0,0-1 0,0 1 0,0-1 0,0 0 0,0-1 0,-1 1 0,0-1 0,0 1 0,0-1 0,3-8 0,25-76 0,-18 45-1365,-9 23-5461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11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71 106 24575,'-1'8'0,"0"0"0,-1 0 0,0 0 0,-1 0 0,1-1 0,-1 1 0,-1-1 0,-4 8 0,-11 30 0,12-19 0,1 0 0,1 1 0,-1 35 0,4 79 0,2-156 0,2-129 0,-1 121 0,1 0 0,2 0 0,0 0 0,14-38 0,-9 41 0,1 0 0,1 1 0,1 0 0,1 1 0,27-29 0,-36 41 0,1 1 0,1 1 0,-1-1 0,1 1 0,-1 0 0,1 0 0,0 1 0,1 0 0,-1 0 0,1 0 0,-1 1 0,1 0 0,0 0 0,0 0 0,12 0 0,-14 1 0,0 1 0,-1 0 0,1 1 0,0-1 0,0 1 0,-1 0 0,1 0 0,-1 0 0,1 1 0,-1 0 0,1-1 0,-1 2 0,0-1 0,0 0 0,0 1 0,0 0 0,0 0 0,-1 0 0,1 0 0,-1 1 0,0-1 0,0 1 0,0 0 0,2 4 0,24 40 0,58 109 0,-35-51 0,-44-87 0,1-1 0,1 0 0,1 0 0,21 27 0,-30-42-62,1-1 0,-1 0 0,0 0 0,0-1 0,1 1 0,-1 0 0,1-1 0,-1 1 0,1-1 0,0 0 0,0 0 0,-1 0-1,1 0 1,0-1 0,0 1 0,0-1 0,0 0 0,0 1 0,0-1 0,0-1 0,4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34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24575,'0'5'0,"0"50"0,-11 94 0,6-115 0,2-10 0,-11 41 0,8-38 0,1 0 0,0 1 0,0 46 0,4-46 0,-5 14-1365,2-24-5461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7:34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24575,'145'2'0,"157"-4"0,-214-7 0,36-1 0,-67 11 0,-31 1 0,0-2 0,-1-1 0,1-1 0,-1-1 0,28-7 0,-21 3-148,0 2 0,0 0 0,0 2 0,59 3 0,7-1-67,-14-8 628,17 0 129,-80 7-542,0-1 0,-1 0 0,27-9 0,2 0 0,14-3-1365,-46 12-5461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0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670 1 24575,'-48'0'0,"0"2"0,0 2 0,-67 14 0,111-17 0,-13 3 0,1 0 0,-29 12 0,-19 10 0,-22 10 0,74-30 0,0 0 0,1 1 0,0 0 0,0 1 0,0 0 0,1 0 0,0 2 0,1-1 0,0 1 0,0 0 0,1 1 0,-7 12 0,14-20 0,-7 9 0,1 0 0,1 1 0,-9 26 0,14-34 0,0 0 0,0-1 0,1 1 0,0 0 0,-1 0 0,2 0 0,-1 0 0,0 0 0,1-1 0,0 1 0,0 0 0,1 0 0,-1-1 0,1 1 0,3 5 0,-1-2 0,0-1 0,1 0 0,0 0 0,1 0 0,0 0 0,0-1 0,0 0 0,0 0 0,1-1 0,0 0 0,0 0 0,1-1 0,-1 1 0,14 4 0,-6-4 0,0 0 0,1-1 0,-1 0 0,1-1 0,0-1 0,32 0 0,-16-1 0,29-1 0,-56-1 0,1 1 0,-1-1 0,0 0 0,0 0 0,0 0 0,1-1 0,-1 0 0,6-3 0,-11 5 0,1 0 0,0-1 0,0 1 0,-1-1 0,1 1 0,0-1 0,-1 1 0,1-1 0,-1 1 0,1-1 0,-1 1 0,1-1 0,-1 0 0,1 1 0,-1-1 0,0 0 0,1 0 0,-1 1 0,0-1 0,1 0 0,-1 0 0,0 0 0,0 1 0,0-1 0,0 0 0,0-1 0,0 1 0,-1-1 0,1 0 0,-1 1 0,1 0 0,-1-1 0,0 1 0,0-1 0,0 1 0,0 0 0,0 0 0,0-1 0,-2-1 0,-2-1 0,0 0 0,0 0 0,-1 0 0,0 1 0,-8-5 0,-71-21 0,62 22 0,-1 1 0,0 1 0,1 0 0,-36 0 0,10-1 0,32 3 342,31 2-2049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11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1 179 24575,'13'-1'0,"0"0"0,0-1 0,0-1 0,-1 0 0,1 0 0,-1-2 0,0 1 0,0-2 0,0 1 0,-1-2 0,17-11 0,-26 17 0,-1 0 0,1-1 0,0 1 0,0-1 0,0 1 0,-1-1 0,1 0 0,-1 1 0,0-1 0,1 0 0,-1 0 0,0 0 0,0 0 0,0-1 0,0 1 0,-1 0 0,1 0 0,0-1 0,-1 1 0,0 0 0,0 0 0,1-1 0,-1 1 0,0 0 0,-1-1 0,1 1 0,0 0 0,-1-1 0,1 1 0,-1 0 0,-1-4 0,0 3 0,0 0 0,1 0 0,-1-1 0,0 1 0,-1 1 0,1-1 0,-1 0 0,1 0 0,-1 1 0,0 0 0,0-1 0,0 1 0,0 0 0,0 1 0,0-1 0,0 0 0,-1 1 0,1 0 0,-6-2 0,2 2 0,-1-1 0,1 2 0,0-1 0,0 1 0,0 0 0,0 0 0,-8 2 0,12-2 0,1 1 0,0-1 0,0 1 0,-1 0 0,1 0 0,0 0 0,0 0 0,0 0 0,0 0 0,0 1 0,0-1 0,1 1 0,-1-1 0,0 1 0,1 0 0,-1 0 0,1 0 0,-1 0 0,1 0 0,0 0 0,0 0 0,0 0 0,0 0 0,0 0 0,0 3 0,-2 12 0,1 0 0,0-1 0,1 1 0,1 0 0,1 0 0,1-1 0,0 1 0,1 0 0,8 28 0,-5-31 0,0-1 0,1 1 0,1-1 0,0-1 0,0 0 0,1 0 0,1 0 0,13 12 0,-16-18 0,1-1 0,0 0 0,0 0 0,1 0 0,-1-1 0,1-1 0,0 0 0,-1 0 0,2 0 0,-1-1 0,0 0 0,0-1 0,16 0 0,-3 0 0,1-2 0,0-1 0,-1-1 0,35-8 0,-30 2 0,0-2 0,0 0 0,-1-2 0,45-29 0,-24 14 0,-13 7 270,-18 10-1088,31-14 1,-31 18-6009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0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24575,'-2'130'0,"4"135"0,-1-256 0,0-1 0,0 1 0,1 0 0,0-1 0,1 0 0,0 1 0,0-1 0,1 0 0,-1 0 0,2-1 0,-1 1 0,1-1 0,10 11 0,-5-8 0,-1-1 0,2 0 0,-1 0 0,1-1 0,1-1 0,0 0 0,-1-1 0,16 6 0,-2 0 0,-13-6 0,-1-1 0,1 0 0,19 5 0,-28-10 0,-1 1 0,1 0 0,0-1 0,0 0 0,0 0 0,0 0 0,-1 0 0,1 0 0,0 0 0,0-1 0,0 0 0,-1 1 0,1-1 0,0 0 0,0 0 0,-1 0 0,1-1 0,-1 1 0,1-1 0,-1 1 0,2-3 0,-1 1 0,-1 0 0,0 0 0,0 0 0,0 0 0,0 0 0,-1 0 0,1-1 0,-1 1 0,0 0 0,0-1 0,0 1 0,0-1 0,0 0 0,-1-3 0,0-57 0,-1 45 0,-2-90-1365,3 85-5461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0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24575,'7'37'0,"-1"-9"0,-3-12 0,0-1 0,1 0 0,6 15 0,7 31 0,4 69 0,-20-122 43,0 0 0,1 0-1,1 0 1,0-1 0,0 1-1,0 0 1,5 7 0,-6-12-118,-1-1 1,1 0 0,0 1 0,0-1 0,0 0-1,0 0 1,0 0 0,1 0 0,-1-1 0,1 1-1,-1 0 1,1-1 0,0 0 0,-1 0 0,1 1-1,0-2 1,0 1 0,0 0 0,0-1 0,0 1-1,-1-1 1,4 0 0,15-1-6752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1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24575,'0'17'0,"0"38"0,11 92 0,-8-113 0,0-1 0,-4 39 0,4 43 0,1-90 0,1 0 0,2-1 0,10 30 0,-17-54 0,0 1 0,0-1 0,0 0 0,1 1 0,-1-1 0,0 1 0,0-1 0,0 0 0,0 1 0,0-1 0,0 1 0,1-1 0,-1 0 0,0 1 0,0-1 0,0 0 0,1 1 0,-1-1 0,0 0 0,1 1 0,-1-1 0,0 0 0,0 0 0,1 1 0,-1-1 0,1 0 0,-1 0 0,0 0 0,1 0 0,-1 1 0,0-1 0,1 0 0,-1 0 0,1 0 0,-1 0 0,0 0 0,1 0 0,-1 0 0,1 0 0,-1 0 0,1 0 0,-1 0 0,0 0 0,1 0 0,0-1 0,0 0 0,1-1 0,-1 1 0,1-1 0,-1 0 0,0 0 0,1 0 0,-1 0 0,0 1 0,1-4 0,18-50 0,-16 40 0,1-1 0,0 1 0,1 0 0,1 0 0,16-25 0,-21 36 0,1 1 0,0-1 0,-1 1 0,1 0 0,0 0 0,1 0 0,-1 0 0,0 1 0,1-1 0,0 1 0,-1 0 0,1 0 0,0 0 0,0 1 0,0-1 0,0 1 0,0 0 0,1 0 0,-1 1 0,0-1 0,0 1 0,1 0 0,-1 0 0,0 0 0,1 1 0,-1-1 0,4 2 0,-3-1 0,-1 0 0,0 1 0,0-1 0,0 1 0,0 0 0,0 0 0,0 0 0,-1 0 0,1 1 0,-1 0 0,0-1 0,1 1 0,-1 0 0,0 1 0,-1-1 0,1 0 0,-1 1 0,1 0 0,-1-1 0,0 1 0,0 0 0,-1 0 0,1 0 0,-1 1 0,1 6 0,0-3 0,-1 1 0,-1 0 0,0 0 0,0 0 0,0 0 0,-1 0 0,-1 0 0,0 0 0,0-1 0,0 1 0,-6 12 0,7-19 0,1 0 0,0 0 0,0 0 0,0 1 0,0-1 0,0 0 0,0 0 0,0 0 0,1 0 0,-1 0 0,1 0 0,-1 0 0,1 0 0,0 0 0,0 0 0,0 0 0,0 0 0,0-1 0,0 1 0,1 0 0,-1-1 0,0 1 0,4 2 0,5 5 0,-1 0 0,17 11 0,-26-20 0,4 3 0,0 0 0,0-1 0,1 0 0,-1 1 0,0-1 0,1-1 0,0 1 0,-1-1 0,1 0 0,6 1 0,-8-2 0,-1 1 0,0-1 0,1-1 0,-1 1 0,0 0 0,1 0 0,-1-1 0,0 0 0,1 1 0,-1-1 0,0 0 0,0 0 0,0 0 0,0 0 0,0 0 0,0-1 0,0 1 0,0-1 0,0 1 0,-1-1 0,1 0 0,2-3 0,1-2-273,1-1 0,-1-1 0,-1 1 0,5-13 0,-3 3-6553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1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24575,'0'39'0,"-1"-14"0,1 0 0,1 1 0,1-1 0,10 42 0,17 80 0,-19-81 0,-4-41 0,1 0 0,13 28 0,-6-14 0,-12-33 0,1-1 0,0 1 0,0-1 0,0 0 0,0 1 0,1-1 0,0-1 0,0 1 0,0-1 0,0 1 0,1-1 0,0 0 0,0-1 0,0 1 0,0-1 0,1 0 0,-1 0 0,9 2 0,-10-3 0,1-1 0,0 0 0,0 0 0,-1 0 0,1 0 0,0-1 0,0 0 0,0 0 0,0 0 0,0-1 0,-1 0 0,1 0 0,0 0 0,0 0 0,-1-1 0,1 1 0,-1-1 0,1 0 0,-1-1 0,0 1 0,0-1 0,0 0 0,7-6 0,1-4-273,0-1 0,-1-1 0,-1 1 0,10-19 0,-7 11-6553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24575,'1'12'0,"0"1"0,2-1 0,-1 0 0,1 0 0,1 0 0,9 20 0,-6-14 0,10 34 0,-10-16 0,-1 1 0,2 47 0,-7-70 0,1 0 0,0 0 0,1 0 0,6 14 0,-5-13 0,0 1 0,4 29 0,2 34 0,-6-58 0,0 1 0,-2 0 0,-1 0 0,0 0 0,-2 1 0,-4 23 0,5-46 9,0 1-1,0 0 0,0-1 1,0 1-1,0 0 0,0-1 1,0 1-1,0 0 0,-1-1 1,1 1-1,0 0 0,-1-1 0,1 1 1,0-1-1,-1 1 0,1-1 1,-1 1-1,1-1 0,0 1 1,-1-1-1,0 1 0,1-1 1,-1 1-1,1-1 0,-1 0 1,1 1-1,-1-1 0,0 0 1,1 0-1,-1 1 0,0-1 1,1 0-1,-1 0 0,0 0 1,1 0-1,-1 0 0,0 0 1,1 0-1,-1 0 0,-1 0 1,0-1-165,0 0 1,0 0 0,0 0 0,0 0 0,0-1 0,0 1 0,0 0-1,0-1 1,0 0 0,-1-1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2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24575,'6'0'0,"2"-6"0,2-2 0,6 1 0,4 1 0,3 1 0,2 3 0,2 0 0,-1 2 0,2 0 0,-1 0 0,1-3 0,-2-1 0,1 1 0,-3 0-8191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3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50 24575,'71'-30'0,"-64"27"0,-1 0 0,1 0 0,0 1 0,0 0 0,-1 0 0,1 1 0,1-1 0,10 1 0,-16 1 0,0 0 0,0 0 0,0 0 0,0 1 0,1-1 0,-1 1 0,0-1 0,0 1 0,0 0 0,0 0 0,0 0 0,0 0 0,-1 0 0,1 0 0,0 1 0,-1-1 0,1 1 0,0-1 0,-1 1 0,0-1 0,1 1 0,-1 0 0,0 0 0,0 0 0,0 0 0,0 0 0,0 0 0,0 0 0,-1 0 0,1 0 0,0 3 0,1 9 0,0 1 0,-1-1 0,0 0 0,-1 0 0,-1 1 0,-1-1 0,0 0 0,0 0 0,-5 14 0,-6 13 0,-31 65 0,27-76 0,-7 13 0,23-41 0,0 0 0,0 1 0,0-1 0,0 0 0,1 1 0,-1-1 0,1 1 0,0-1 0,-1 1 0,1-1 0,0 1 0,1-1 0,-1 1 0,0-1 0,1 3 0,2-1 0,-1 0 0,1 0 0,-1 0 0,1 0 0,0 0 0,1-1 0,6 7 0,12 14 0,-10-4 0,-1 1 0,-1 0 0,-1 0 0,9 32 0,-13-40 0,22 67 0,-23-71 0,-1-1 0,0 1 0,0 0 0,-1 0 0,0 0 0,-1 0 0,1 15 0,-2-22 0,0 1 0,0-1 0,0 1 0,-1-1 0,1 1 0,-1-1 0,1 1 0,-1-1 0,0 0 0,0 1 0,0-1 0,0 0 0,0 0 0,-1 1 0,1-1 0,-1 0 0,1 0 0,-1-1 0,0 1 0,0 0 0,1 0 0,-1-1 0,-1 1 0,1-1 0,0 0 0,0 0 0,0 0 0,-1 0 0,1 0 0,-1 0 0,-2 0 0,-22 3 0,0-2 0,0-1 0,0-1 0,-43-6 0,62 6 0,0-1 0,0-1 0,0 1 0,0-1 0,0-1 0,1 1 0,-1-1 0,1-1 0,-1 1 0,1-1 0,0-1 0,1 1 0,-1-1 0,1 0 0,0-1 0,0 1 0,0-1 0,-8-13 0,10 15 0,2-1 0,-1 0 0,0 0 0,1 0 0,0-1 0,0 1 0,0-1 0,1 1 0,0-1 0,0 1 0,0-1 0,1 0 0,0 1 0,0-1 0,0 0 0,1 1 0,-1-1 0,1 1 0,1-1 0,-1 1 0,1-1 0,0 1 0,0 0 0,1-1 0,0 1 0,3-6 0,-1 6 0,-1 0 0,0 0 0,1 0 0,0 1 0,0-1 0,0 1 0,1 0 0,0 1 0,10-6 0,8-1 0,30-10 0,-35 14 0,164-50 0,-126 40 0,-37 9 0,28-13 0,15-5 0,-44 17-1365,-3-1-5461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4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7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 24575,'-2'0'0,"0"1"0,0-1 0,0 0 0,0 1 0,0 0 0,0-1 0,0 1 0,0 0 0,0 0 0,1 0 0,-1 0 0,0 0 0,0 0 0,1 1 0,-1-1 0,1 1 0,0-1 0,-1 1 0,1-1 0,0 1 0,0 0 0,0 0 0,0-1 0,0 1 0,0 0 0,0 0 0,1 0 0,-1 3 0,-2 6 0,0 1 0,1 0 0,-1 19 0,2-20 0,-3 31 0,-1 3 0,1 75 0,5-105 0,0 1 0,2-1 0,-1 1 0,2-1 0,0 0 0,1 0 0,1-1 0,11 23 0,-10-24 0,0-1 0,1 0 0,1 0 0,10 11 0,-15-18 0,1-1 0,0 0 0,0 0 0,0 0 0,1-1 0,-1 1 0,1-1 0,0-1 0,0 1 0,0-1 0,11 2 0,-12-2 0,1-1 0,0 0 0,0 0 0,0 0 0,0-1 0,0 0 0,0 0 0,0-1 0,0 0 0,10-2 0,-13 2 0,0-1 0,0 1 0,0-1 0,0 0 0,0 0 0,-1 0 0,1 0 0,-1-1 0,1 1 0,-1 0 0,0-1 0,0 0 0,0 0 0,0 1 0,0-1 0,-1 0 0,1 0 0,-1-1 0,0 1 0,1-5 0,2-12 0,0 1 0,-2-1 0,-1 0 0,0-1 0,-4-32 0,2 5 0,0 33 0,0 1 0,0 0 0,-1 0 0,-1 0 0,0 0 0,-1 0 0,-1 1 0,0 0 0,-1 0 0,0 0 0,-1 0 0,-11-14 0,2 3 0,11 16 0,1 1 0,-1 1 0,-1-1 0,1 1 0,-1-1 0,-11-7 0,0 0 0,7 5 0,-1 1 0,0 0 0,0 1 0,-22-11 0,31 17 0,0 0 0,0 0 0,0 1 0,0-1 0,-1 0 0,1 1 0,0 0 0,0-1 0,-1 1 0,1 0 0,0 0 0,0 0 0,-1 0 0,1 1 0,0-1 0,0 1 0,0-1 0,-1 1 0,1 0 0,0 0 0,0 0 0,0 0 0,0 0 0,0 0 0,1 1 0,-1-1 0,0 1 0,0-1 0,1 1 0,-1-1 0,1 1 0,0 0 0,-1 0 0,-1 4 0,-5 7-273,1 0 0,0 0 0,1 1 0,-7 26 0,9-19-6553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07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0 24575,'1'0'0,"-1"1"0,1-1 0,0 0 0,-1 1 0,1-1 0,0 1 0,-1-1 0,1 1 0,-1-1 0,1 1 0,0-1 0,-1 1 0,0 0 0,1-1 0,-1 1 0,1 0 0,-1-1 0,0 1 0,1 0 0,-1-1 0,0 1 0,0 0 0,1 0 0,-1-1 0,0 1 0,0 1 0,3 26 0,-3-24 0,2 20 0,-1 1 0,-2 25 0,0-41 0,-1 0 0,1 1 0,-2-1 0,1 0 0,-1 0 0,-1 0 0,1-1 0,-8 13 0,-4 0 0,0-1 0,-27 28 0,-17 20 0,55-62 14,-4 5 94,1-1 0,-16 15 0,20-22-215,1-1 1,-1 0-1,0 0 1,1 0 0,-1 0-1,0-1 1,0 1-1,0-1 1,0 0 0,-1 0-1,1 0 1,0 0-1,0 0 1,-1-1-1,-3 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11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3 24575,'-35'-1'0,"23"0"0,-1 1 0,0 0 0,1 0 0,-1 2 0,1-1 0,-20 6 0,30-6 0,-1 0 0,1 1 0,-1-1 0,1 1 0,0-1 0,0 1 0,0 0 0,0 0 0,0 0 0,0 0 0,0 0 0,1 0 0,-1 1 0,1-1 0,-1 0 0,1 1 0,0-1 0,0 1 0,0 0 0,0-1 0,1 1 0,-1 0 0,1-1 0,0 1 0,-1 0 0,1 0 0,0-1 0,1 1 0,0 5 0,0-2 0,0 1 0,0-1 0,1 1 0,0-1 0,0 0 0,0 0 0,1 0 0,0 0 0,0 0 0,0-1 0,8 10 0,22 19 0,2-1 0,1-2 0,64 43 0,49 18 0,-44-25 0,3 2 0,-98-64 0,0 1 0,-1 0 0,0 0 0,0 1 0,0 0 0,-1 1 0,0 0 0,-1 0 0,1 1 0,-2 0 0,8 11 0,-10-13 0,-1 0 0,0 1 0,0-1 0,-1 0 0,0 1 0,0 0 0,-1-1 0,0 1 0,0 0 0,-1 0 0,0 0 0,0 0 0,-1-1 0,0 1 0,0 0 0,-4 13 0,4-18 0,-1 0 0,1 0 0,0 0 0,-1 0 0,0 0 0,0 0 0,0-1 0,0 1 0,0-1 0,0 1 0,-1-1 0,1 0 0,-1 0 0,1 0 0,-1 0 0,0 0 0,0-1 0,0 1 0,0-1 0,0 0 0,-4 1 0,-8 2 0,0-1 0,1-1 0,-26 2 0,-15 2 0,26 1 0,1-1 0,-1-1 0,0-1 0,0-2 0,0-1 0,0-1 0,-36-5 0,49 3 0,0-1 0,0 0 0,0-2 0,1 0 0,0 0 0,0-1 0,0-1 0,-21-14 0,35 17 0,7 1 0,9 2 0,5-1 0,0 0 0,-1-1 0,37-11 0,-9 4-1365,-25 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37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17 24575,'-10'0'0,"1"-1"0,-1-1 0,-10-3 0,-22-2 0,32 6 0,1 1 0,0 0 0,-1 0 0,1 1 0,-1 0 0,1 1 0,0 0 0,0 0 0,0 1 0,0 0 0,0 1 0,1 0 0,-1 0 0,1 1 0,0 0 0,1 0 0,-1 1 0,1 0 0,0 0 0,-8 10 0,-1 1 0,6-7 0,1 0 0,-11 17 0,17-22 0,1 0 0,-1 0 0,1 0 0,0 1 0,0-1 0,0 0 0,1 1 0,0 0 0,0 6 0,-2 18 0,2-1 0,1 1 0,1-1 0,2 0 0,9 44 0,-10-67 0,1 0 0,-1 0 0,1 0 0,1-1 0,-1 1 0,1-1 0,0 0 0,0 0 0,0 0 0,1-1 0,5 5 0,7 5 0,35 21 0,6-6 0,-29-15 0,-16-9 0,-1 0 0,1-1 0,0-1 0,0 0 0,1-1 0,-1 0 0,18 0 0,1-2 0,-1-2 0,33-5 0,-58 6 0,0 0 0,1-1 0,-1 1 0,0-2 0,0 1 0,0-1 0,0 0 0,-1 0 0,1 0 0,-1-1 0,1 0 0,-1 0 0,-1-1 0,1 1 0,-1-1 0,1 0 0,-1 0 0,5-10 0,-4 7 0,-1 0 0,0 0 0,-1-1 0,0 1 0,-1-1 0,1 0 0,-2 0 0,1 0 0,-1 0 0,0 0 0,-1-1 0,-2-16 0,1 20 0,1 1 0,-2-1 0,1 1 0,-1-1 0,0 1 0,0 0 0,0-1 0,0 1 0,-1 0 0,0 1 0,-7-9 0,2 4 0,-1 1 0,0 0 0,0 0 0,-16-9 0,11 8 0,-110-79 0,3-4 0,88 73-1365,17 13-5461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37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24575,'623'0'0,"-610"-1"0,-1 0 0,1-1 0,0 0 0,-1-2 0,1 1 0,-1-1 0,0-1 0,0 0 0,0-1 0,19-13 0,-28 17-136,0-1-1,0 1 1,-1-1-1,1 0 1,-1 0-1,0 0 1,0 0-1,0 0 0,3-7 1,2-9-6690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3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24575,'1'8'0,"0"-1"0,1 0 0,-1 1 0,2-1 0,-1 0 0,1 0 0,0 0 0,0-1 0,1 1 0,8 10 0,-1-2 0,1-1 0,0-1 0,1 0 0,22 16 0,-28-23 0,1-1 0,-1-1 0,1 0 0,0 0 0,1 0 0,-1-1 0,1 0 0,-1-1 0,1 0 0,0 0 0,10 0 0,-3-1 0,0-2 0,0 1 0,0-2 0,0 0 0,-1-1 0,1-1 0,-1 0 0,0-1 0,0-1 0,0 0 0,18-11 0,-29 14 0,1 1 0,0-1 0,0 1 0,0 0 0,0 1 0,0-1 0,1 1 0,-1 0 0,0 0 0,1 1 0,-1-1 0,1 1 0,-1 0 0,9 2 0,-8 0 0,0-1 0,-1 1 0,1 1 0,0-1 0,-1 1 0,0 0 0,1 0 0,-1 1 0,0-1 0,-1 1 0,1 1 0,6 6 0,6 7 0,-1 0 0,-1 1 0,-1 0 0,0 1 0,11 25 0,-22-39 0,0 0 0,-1 1 0,0-1 0,0 1 0,-1-1 0,0 1 0,0 0 0,0 0 0,-1 0 0,-1 6 0,1-7 0,-1-1 0,-1 0 0,1 0 0,-1 0 0,0 0 0,0 0 0,0-1 0,0 1 0,-1-1 0,0 1 0,0-1 0,0 0 0,-1 0 0,-6 6 0,1-2 0,0-2 0,0 1 0,-1-1 0,0 0 0,0-1 0,0 0 0,-12 3 0,-79 21 0,78-23 0,-31 2 0,32-7 0,18-1 0,7-2 0,51-12 268,-36 10-676,0 0 0,-1-1-1,29-14 1,-29 10-6418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8:39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24575,'0'16'0,"0"38"0,11 96 0,-7-107 0,-4-35 0,0 1 0,0-1 0,1 1 0,1 0 0,-1-1 0,1 0 0,1 1 0,0-1 0,0 0 0,6 10 0,-7-15 0,0-1 0,1 0 0,-1 0 0,1 0 0,-1 0 0,1 0 0,0 0 0,0-1 0,0 1 0,0-1 0,0 0 0,0 0 0,1 0 0,-1 0 0,0-1 0,4 1 0,8 0 0,0 0 0,18-2 0,-17 1 0,5-2 0,1-1 0,42-11 0,-44 9 0,0 0 0,0 2 0,30-3 0,-39 7 0,0 0 0,0 0 0,0 1 0,0 1 0,-1 0 0,1 0 0,-1 1 0,0 0 0,0 1 0,0 0 0,17 12 0,-5-1 0,0 2 0,-2 0 0,30 33 0,-47-46 0,1 0 0,-1 0 0,0 0 0,0 1 0,-1-1 0,0 1 0,1-1 0,-2 1 0,1 0 0,-1 0 0,0 0 0,1 8 0,-2-4 0,0 0 0,0 0 0,0 0 0,-1 0 0,-1-1 0,-5 19 0,6-24 0,-1-1 0,0 1 0,0 0 0,-1-1 0,1 0 0,-1 1 0,0-1 0,0 0 0,0 0 0,0-1 0,0 1 0,-1-1 0,1 1 0,-1-1 0,1 0 0,-6 2 0,-7 3 0,0-2 0,-26 8 0,13-9 0,0 0 0,-1-1 0,1-2 0,-52-5 0,80 4 0,-35-4 0,34 4 0,0-1 0,1 1 0,-1 0 0,1-1 0,-1 1 0,0-1 0,1 0 0,-1 0 0,1 1 0,-1-1 0,1 0 0,-1 0 0,1 0 0,0-1 0,0 1 0,-1 0 0,0-2 0,2 2 0,0 1 0,0 0 0,0-1 0,0 1 0,0 0 0,0-1 0,0 1 0,0-1 0,0 1 0,0 0 0,0-1 0,1 1 0,-1 0 0,0-1 0,0 1 0,0 0 0,1-1 0,-1 1 0,0 0 0,0 0 0,1-1 0,-1 1 0,0 0 0,1 0 0,-1-1 0,0 1 0,1 0 0,-1 0 0,0 0 0,1-1 0,-1 1 0,0 0 0,1 0 0,-1 0 0,0 0 0,1 0 0,-1 0 0,1 0 0,18-3 0,-18 3 0,91-3-640,-82 3-85,14 0-6101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0:37:42.0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495 37,'0'-1,"-1"1,1-1,0 0,-1 1,1-1,-1 0,1 1,-1-1,1 1,-1-1,1 1,-1-1,1 1,-1-1,0 1,1-1,-1 1,0 0,1-1,-1 1,0 0,0 0,1 0,-1 0,0-1,-1 1,-25-3,23 3,-18 0,1 0,-42 7,-17 1,59-8,-1-2,1-1,-38-10,36 8,0 0,-45-3,45 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0:37:42.6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0,'3'0,"4"0,7 0,4 0,4 0,3 0,2 0,-3 3,-3 1,1 0,0-1,2 0,0-2,2 0,0-1,1 0,-4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3T13:34:27.145"/>
    </inkml:context>
    <inkml:brush xml:id="br0">
      <inkml:brushProperty name="width" value="0.2" units="cm"/>
      <inkml:brushProperty name="height" value="0.4" units="cm"/>
      <inkml:brushProperty name="color" value="#FF00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0,'504'0,"-483"2,-1 0,34 7,-32-4,1-1,22 1,86-6,-108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3T13:34:29.010"/>
    </inkml:context>
    <inkml:brush xml:id="br0">
      <inkml:brushProperty name="width" value="0.2" units="cm"/>
      <inkml:brushProperty name="height" value="0.4" units="cm"/>
      <inkml:brushProperty name="color" value="#FF00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11,'716'0,"-668"-4,-31-2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3T13:34:29.862"/>
    </inkml:context>
    <inkml:brush xml:id="br0">
      <inkml:brushProperty name="width" value="0.2" units="cm"/>
      <inkml:brushProperty name="height" value="0.4" units="cm"/>
      <inkml:brushProperty name="color" value="#FF00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90,'85'2,"96"-4,-163-1,1-1,-1-1,0 0,0-1,20-11,-22 9,0 2,0 0,1 0,-1 2,1 0,21-2,70 7,-67 1,43-4,-98-3,3-1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3T13:34:36.262"/>
    </inkml:context>
    <inkml:brush xml:id="br0">
      <inkml:brushProperty name="width" value="0.2" units="cm"/>
      <inkml:brushProperty name="height" value="0.4" units="cm"/>
      <inkml:brushProperty name="color" value="#FF00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775 29,'-119'1,"-134"-3,165-10,54 6,-55-2,57 7,12 0,1 1,0 1,-1 0,1 1,-26 7,28-3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29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24575,'9'1'0,"0"0"0,0 0 0,0 1 0,0 0 0,-1 0 0,1 1 0,0 0 0,-1 1 0,0 0 0,11 7 0,10 8 0,38 33 0,-12-8 0,-25-22 0,-2 2 0,-1 1 0,31 36 0,-53-54 0,0 0 0,0 0 0,-1 1 0,0 0 0,0 0 0,-1 0 0,0 0 0,0 0 0,-1 1 0,0-1 0,-1 1 0,0-1 0,0 1 0,-1 11 0,0-14 0,0 0 0,0 0 0,-1 0 0,0 0 0,0 0 0,-1 0 0,1-1 0,-1 1 0,-1 0 0,1-1 0,-1 1 0,0-1 0,0 0 0,0 0 0,-1 0 0,0-1 0,0 1 0,0-1 0,-1 0 0,1 0 0,-8 5 0,-11 4 0,0 0 0,-31 10 0,43-19 0,0 0 0,0-1 0,-1-1 0,1 1 0,-1-2 0,1 0 0,-19 0 0,30-1 0,-1 0 0,1 0 0,0 0 0,-1 0 0,1 0 0,-1 0 0,1 0 0,0 0 0,-1 0 0,1 0 0,-1 0 0,1 0 0,0 0 0,-1 0 0,1 0 0,-1 0 0,1-1 0,0 1 0,-1 0 0,1 0 0,0 0 0,-1-1 0,1 1 0,0 0 0,-1 0 0,1-1 0,0 1 0,-1 0 0,1-1 0,0 0 0,10-6 0,21-5 0,0 7-293,0 0-1,0 2 0,61 2 1,-87 1 102,17 0-6635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12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1 289 24575,'56'1'0,"-15"0"0,0-1 0,0-2 0,67-13 0,-100 13 0,0-1 0,0 0 0,0 0 0,0-1 0,-1 0 0,0 0 0,0-1 0,0 0 0,0-1 0,0 1 0,-1-1 0,0 0 0,-1-1 0,8-10 0,-10 14 0,-1-1 0,1 0 0,-1 1 0,0-1 0,-1 0 0,1 0 0,-1 0 0,0-1 0,0 1 0,0 0 0,0 0 0,-1-1 0,0 1 0,1 0 0,-2-1 0,1 1 0,0 0 0,-1 0 0,0-1 0,0 1 0,0 0 0,-1 0 0,1 0 0,-1 0 0,0 0 0,0 0 0,0 1 0,-1-1 0,-4-5 0,0 2 0,-1 0 0,1 1 0,-1 1 0,0-1 0,0 1 0,-1 0 0,1 1 0,-1 0 0,0 1 0,0-1 0,-1 2 0,1-1 0,-1 1 0,-14-1 0,12 2 0,0 0 0,-1 1 0,1 0 0,0 1 0,-1 1 0,1 0 0,0 0 0,0 1 0,1 0 0,-1 1 0,-12 7 0,19-9 0,1 1 0,0 1 0,0-1 0,1 0 0,-1 1 0,1 0 0,-1 0 0,1 0 0,0 0 0,1 0 0,-1 1 0,1-1 0,0 1 0,0 0 0,0 0 0,1 0 0,-1 0 0,0 8 0,-1 9 0,1 1 0,1 41 0,1-55 0,0-7 0,0 13 0,0 0 0,1 0 0,4 17 0,-4-27 0,1-1 0,-1 1 0,1 0 0,0-1 0,1 1 0,-1-1 0,1 0 0,-1 0 0,1 0 0,0 0 0,1 0 0,-1-1 0,6 5 0,2 1 0,1 0 0,1-1 0,-1-1 0,1 0 0,0-1 0,1 0 0,0-1 0,0 0 0,0-1 0,0-1 0,1 0 0,-1-1 0,1-1 0,-1 0 0,18-1 0,16 0 0,-18 1 0,1-1 0,0-2 0,-1-1 0,45-10 0,-51 5 0,43-23 0,-58 26 0,11-6-455,-1 0 0,25-21 0,-23 15-6371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3T13:34:36.978"/>
    </inkml:context>
    <inkml:brush xml:id="br0">
      <inkml:brushProperty name="width" value="0.2" units="cm"/>
      <inkml:brushProperty name="height" value="0.4" units="cm"/>
      <inkml:brushProperty name="color" value="#FF00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949 137,'-1'-3,"1"1,-1-1,0 0,0 1,-1-1,1 1,-1-1,1 1,-1 0,1 0,-1 0,0-1,0 2,0-1,-1 0,1 0,0 1,-4-3,-47-22,-30 8,31 8,18 5,-54-4,-19-1,35 1,-2 4,-123 6,65 2,109-3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3T13:34:37.664"/>
    </inkml:context>
    <inkml:brush xml:id="br0">
      <inkml:brushProperty name="width" value="0.2" units="cm"/>
      <inkml:brushProperty name="height" value="0.4" units="cm"/>
      <inkml:brushProperty name="color" value="#FF00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792 1,'-769'0,"747"0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2T09:47:17.8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19,'2'-2,"1"1,-1-1,1 1,0-1,-1 1,1 0,0 0,0 0,0 0,0 1,5-2,38 0,-32 2,21-1,1 1,68 11,-46-5,0-2,87-5,-47-1,139 2,-215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2T09:47:24.28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0,'473'0,"-440"2,0 1,0 2,41 11,-56-12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2T09:47:27.5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1121 134,'-29'0,"4"1,1-1,-1-1,1-2,-38-8,-178-50,194 50,0 3,0 2,-1 2,-59 2,-185 2,279-1,1 0,0-1,0 0,1-1,-20-7,24 8,-13-4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2T09:47:35.09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886 91,'0'-1,"0"-1,-1 1,1 0,0-1,-1 1,1 0,-1-1,1 1,-1 0,1 0,-1 0,0-1,0 1,0 0,0 0,0 0,0 0,0 0,0 1,0-1,0 0,0 0,0 1,-1-1,1 0,0 1,-1 0,1-1,-2 1,-5-3,-1 2,0-1,-13 1,8 0,-36-6,-38-2,75 8,-1-1,1 0,0-2,-17-5,16 5,-1-1,0 2,-17-2,-217 2,128 5,15-2,83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2T09:47:43.91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814 55,'-421'0,"397"-1,-37-7,-13 0,60 6,0 0,0-1,-25-8,24 6,-1 1,1 1,-16-2,-21 3,29 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2T09:47:56.1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1385 156,'-4'0,"0"-1,0 0,1 0,-1 0,0-1,0 1,1-1,-6-3,-20-8,-5 7,-1 2,0 2,0 1,-39 4,-4-1,64-2,-39 1,-101-13,107 7,32 4,1-1,-1 0,1-1,-17-5,-1-2,-1 3,1 0,-55-3,68 8,-44-1,42 2,1 0,-1-1,-34-8,20 2,0 2,-63-4,2 2,74 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2T10:15:09.7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 0,'-491'0,"468"0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2T10:15:10.4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944 0,'-288'13,"-28"-7,182-8,101 2,13-1,0 1,0 1,0 0,0 2,-31 7,29-2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12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0 24575,'-4'0'0,"0"0"0,0 0 0,0 1 0,0-1 0,0 1 0,0 0 0,0 0 0,0 0 0,0 1 0,1-1 0,-1 1 0,1 0 0,-1 0 0,1 0 0,-1 0 0,1 1 0,0 0 0,0-1 0,0 1 0,1 0 0,-1 0 0,1 0 0,-3 5 0,1 0 0,0 0 0,1 1 0,0-1 0,1 1 0,0-1 0,0 1 0,0 0 0,1 0 0,1 13 0,0-11 0,0-1 0,0 0 0,2 0 0,-1 1 0,1-1 0,1 0 0,0-1 0,0 1 0,1 0 0,0-1 0,10 17 0,-10-21 0,0 1 0,0-1 0,1 1 0,0-1 0,0-1 0,1 1 0,-1-1 0,1 0 0,0 0 0,0 0 0,0-1 0,1 0 0,-1 0 0,1-1 0,0 0 0,-1 0 0,1 0 0,8 0 0,40 2 0,0-2 0,69-7 0,-99 2-118,-1 0-1,1-2 0,-1-1 1,41-15-1,-28 6-79,-1-2 0,40-25 1,-30 15 202,-20 13 487,39-29-1,-6-5-1658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2T10:15:11.2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1036 22,'-950'0,"943"0,-1-1,0 1,1-2,-1 1,1-1,-1 0,-6-4,-4-1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56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2034 128 24575,'-165'-41'-1912,"-2"8"-1,-201-15 0,38 42 1913,204 8 0,87 1 731,0 2 0,1 2 0,-1 2 0,2 1 0,-41 16 0,55-18-646,-3 2 5,0 1 1,1 1-1,0 2 1,1 0 0,1 2-1,-30 24 1,4 3 225,-70 80 1,101-100-317,0 1 0,2 1 0,0 0 0,2 1 0,1 0 0,-15 44 0,7-6 0,-22 116 0,34-135 0,3-19 0,1 1 0,-2 52 0,8 354 0,0-407 0,2 0 0,0 0 0,1-1 0,2 1 0,10 27 0,54 124 0,-22-60 0,-11-33 0,4-2 0,76 115 0,-55-97 0,-5-9 0,5-2 0,84 92 0,-92-117 0,-25-28 0,1-1 0,2-2 0,1-1 0,59 43 0,-27-33 0,2-2 0,85 35 0,-111-59 0,1-2 0,0-2 0,81 11 0,-47-16 0,142-7 0,-90-3 0,-46 4-80,15 0-311,157-18 0,197-71 1215,-385 74-786,-37 7-38,178-43 0,-168 39 0,-1-3 0,-1-1 0,46-25 0,-72 33 0,1-1 0,-2 0 0,1 0 0,-1-1 0,0-1 0,-1 1 0,0-2 0,-1 1 0,0-1 0,0 0 0,-1-1 0,-1 0 0,0 0 0,0 0 0,-1-1 0,6-25 0,-3 7 0,-1 0 0,-2-1 0,0 1 0,-1-49 0,-2-65 0,-6-118 0,-8 183 0,7 53 0,-4-48 0,-3-45 0,6 78 0,-1-46 0,6 57 0,-10-52 0,5 52 0,-1-52 0,5 51 0,-9-50 0,5 51 0,-1-53 0,4 29 0,-11-57 0,6 51 0,-4 4 0,-1-14 0,8 25 0,-3 0 0,-1 1 0,-3 0 0,-2 1 0,-26-59 0,28 75-455,-2 2 0,-20-31 0,23 40-6371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57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4219 1 24575,'-13'0'0,"0"1"0,1 1 0,-1 0 0,1 1 0,-1 0 0,1 1 0,0 0 0,1 1 0,-1 0 0,1 1 0,0 0 0,0 1 0,0 0 0,1 1 0,-12 11 0,-36 27 0,26-22 0,1 1 0,2 2 0,-45 50 0,-218 273-731,61-75 221,-78 57-940,193-214 1142,-401 431-1722,71-34-1853,-29 128 2677,347-460 1038,-14 19 303,-328 444 687,180-295 123,80-95 1262,128-162-2400,1 1 4349,75-88-2830,14-17-574,15-19-1981,-7 9-5597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1:45:5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24575,'19'1'0,"0"-1"0,-1-1 0,1-1 0,0 0 0,-1-1 0,0-1 0,0-1 0,31-12 0,-46 16 0,0-1 0,0 1 0,0 1 0,0-1 0,0 0 0,1 1 0,-1 0 0,0-1 0,0 1 0,1 0 0,-1 1 0,0-1 0,0 1 0,1-1 0,-1 1 0,0 0 0,0 0 0,0 1 0,0-1 0,0 0 0,0 1 0,-1 0 0,4 2 0,7 6 0,-1 1 0,-1 0 0,19 22 0,-21-21 0,1-1 0,1 0 0,12 9 0,39 22 0,2-3 0,2-2 0,83 32 0,-137-63 12,-1 1-1,0 0 0,0 0 1,-1 2-1,0-1 1,0 1-1,15 19 0,25 20-1467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9T19:34:41.7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3353 169 24575,'-1'-3'0,"-1"0"0,0 0 0,0 0 0,-1 0 0,1 0 0,0 1 0,-1-1 0,0 1 0,1 0 0,-1 0 0,0 0 0,-6-3 0,-43-14 0,12 5 0,8 2 0,-1 1 0,0 2 0,0 1 0,-1 2 0,0 1 0,0 2 0,-37 1 0,47 0-290,1-1-1,0-1 1,-29-8 0,28 5 177,0 2 1,-46-4 0,-318 8 717,183 3-1141,73-4 536,-142 4 0,177 8 0,-25 1 0,100-10 0,0 2 0,1 1 0,-30 8 0,26-5 0,0-2 0,-27 3 0,32-6-17,-179 18-673,184-16 690,0-1 0,-17 8 0,19-5 0,-1-2 0,-25 5 0,-11-2 534,0 1 0,1 3 0,-75 25 0,108-30-534,1 1 0,0 0 0,0 0 0,1 2 0,0 0 0,1 0 0,0 1 0,0 1 0,-13 15 0,-75 107 0,95-124 0,-58 85 0,51-73 0,2 1 0,-10 23 0,-11 21 0,-32 49 0,16-17 0,38-76 0,2 0 0,-9 36 0,10-32 0,-15 35 0,14-39 0,0 0 0,2 1 0,0 0 0,-3 32 0,4-7 0,2 53 0,4 712 0,9-683 0,1-10 0,-12-5 0,2 50 0,9-81 0,-5-50 0,1 35 0,-4-52 0,0-1 0,1 0 0,0 1 0,7 16 0,-4-14 0,-1-1 0,4 35 0,13 105 0,-16-134 0,2 0 0,1-1 0,20 38 0,-15-33 0,-6-12 0,8 18 0,27 43 0,-36-67 0,0-1 0,0 1 0,1-1 0,0-1 0,1 1 0,0-1 0,0-1 0,16 10 0,-13-9 0,0 0 0,-1 1 0,0 1 0,0-1 0,-1 2 0,-1-1 0,1 2 0,-2-1 0,0 1 0,0 0 0,-1 1 0,0 0 0,8 24 0,-8-21 0,1 0 0,1-1 0,1 0 0,0-1 0,1 0 0,0-1 0,18 17 0,32 40 0,-51-56 0,58 73 0,-58-75 0,1 0 0,1-1 0,0-1 0,24 17 0,-11-10 0,44 40 0,-43-35 0,33 23 0,-29-22 0,0 1 0,-1 1 0,29 34 0,33 30 0,-33-45 0,-38-30 0,0 1 0,20 20 0,-25-22 0,0-2 0,1 1 0,0-2 0,0 0 0,27 10 0,-5 0 0,21 14 0,-31-17 0,45 20 0,-24-17 0,63 16 0,-91-29 0,0 0 0,19 11 0,-17-7 0,28 8 0,119 45 0,-159-60 0,115 59 0,-82-42 0,-30-13 0,1 0 0,0-2 0,0 0 0,25 6 0,35 10 0,-57-15 0,1-1 0,0-1 0,0-1 0,20 2 0,229-4 0,-131-4 0,394 2 0,-520 0 0,0 0 0,-1-1 0,1 0 0,0 0 0,0-1 0,-1-1 0,1 0 0,-1 0 0,1-1 0,-1 0 0,-1-1 0,1 0 0,0 0 0,-1-1 0,0-1 0,8-7 0,15-17 0,0-2 0,-2 0 0,30-47 0,111-206 0,-142 231 0,52-89 0,-54 96 0,33-79 0,-55 114 0,46-119 0,-42 108 0,0 0 0,-2-1 0,-1 1 0,4-41 0,-4 28 0,1 2 0,15-39 0,-14 48 0,0-1 0,-2 0 0,4-35 0,-9 48-36,0-1-103,0 0-1,1 1 0,1-1 0,8-26 1,0 3 102,-2-1 0,-1 0 0,5-74 1,-8-214 723,-7 185-493,2-545-194,-2 651-294,-7-41 0,-1-28 308,6 44-784,-14-67 0,10 89 990,-22-60 1,14 51-132,-40-99 240,15 43-133,20 55-196,-48-82 0,48 94 0,-41-83-892,-4-10-123,-57-90 21,62 110 994,51 90 250,1-1 1,1 0 0,0 0-1,-4-27 1,-7-22 1487,-19-37-2134,33 85-6430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9T19:34:44.8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2132 1 24575,'-1'6'0,"0"0"0,-1 0 0,0 0 0,0 0 0,-1 0 0,1 0 0,-1-1 0,-6 9 0,0 1 0,-84 143-2275,61-109 2165,-58 66 1,40-54 137,18-23-395,-3-3 1,-59 49-1,-3 2-649,75-64 829,-211 208-49,161-161 38,-20 21-805,-54 48-922,89-87 1996,27-22-212,-31 41-1,-9 9-62,-210 206 238,195-194-149,-32 31 1481,-33 34 324,72-51 2066,63-83-3405,-22 41 0,18-27-916,9-20-5947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9T19:34:45.2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24575,'1'11'2,"0"0"0,0 0 0,1 0 0,0 0 0,1 0 0,4 11 0,31 61-1401,-14-35-130,-12-19 1330,22 45-407,43 71-1,16 30-1746,-42-73 1328,73 119 1153,-50-82-128,21 34 0,82 139 0,-21 1 0,-58-139 974,-46-83-877,85 117 1,-92-147 21,109 139 3352,-50-95-2292,-32-35 215,-49-47-2515,-2-4-5705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9T19:42:02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1,'24'1,"41"7,3 1,-41-6,-1 1,34 11,-33-8,0-1,30 2,27-3,51 4,-33-1,129-6,-113-4,-81 4,1 2,46 10,28 4,227-12,-7 0,151 7,-380-14,-65 3,0 2,49 11,-42-6,48 2,7-7,72 6,144-2,-226-9,-73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9T19:42:26.5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76,'934'0,"-805"11,-8 0,253-12,-353 3,-1 0,0 1,38 11,-34-7,0-2,28 3,239-5,-149-5,330 2,-342-11,-10 0,-93 9,-1-1,0-2,50-15,-44 11,62-10,-57 13,66-20,-25 5,-50 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5:12:16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1204 149 24575,'-3'-2'0,"1"0"0,-1 0 0,0 1 0,0-1 0,0 1 0,1 0 0,-6-1 0,-13-7 0,-2-3 0,0 0 0,0 2 0,-38-11 0,17 5 0,32 11 0,1 0 0,-2 1 0,1 0 0,-13-1 0,-19 1 0,0 2 0,-71 5 0,93 0 0,1 1 0,-1 0 0,1 2 0,0 0 0,0 1 0,0 2 0,1 0 0,1 1 0,-1 0 0,-21 18 0,14-8 0,1 1 0,1 2 0,1 0 0,1 2 0,1 0 0,-19 29 0,34-42 0,0 1 0,1-1 0,-8 25 0,-1 1 0,-15 48 0,6-14 0,-38 109 0,-6 24 0,61-186 0,0 0 0,1 0 0,2 1 0,0 0 0,1 0 0,-1 40 0,4-12 0,12 83 0,-9-109 0,2-1 0,0 0 0,1-1 0,2 1 0,0-1 0,13 24 0,-6-18 0,0 0 0,2-2 0,0 0 0,23 23 0,-26-32 0,1 0 0,0-1 0,1-1 0,0-1 0,1 0 0,1-1 0,23 11 0,3 1 0,-32-16 0,0 0 0,1-1 0,25 8 0,18 6 0,-43-15 0,0 0 0,1 0 0,26 4 0,14-1 0,42 4 0,-80-10 0,-1 1 0,0 0 0,28 10 0,-27-8 0,0 0 0,0-1 0,22 2 0,-8-4 0,58-3 0,-78 0 0,1 0 0,0-1 0,0 0 0,-1-1 0,1-1 0,-1 1 0,0-2 0,17-9 0,135-82 0,-156 93 0,0-1 0,0 0 0,-1 0 0,1 0 0,-1-1 0,0 0 0,-1 0 0,1 0 0,-1-1 0,0 1 0,0-1 0,0 0 0,-1 0 0,0 0 0,-1-1 0,1 1 0,-1-1 0,2-10 0,0-8 0,-2 0 0,0-1 0,-4-46 0,1 42 0,3-50 0,10-65 0,-7-147 0,-6 198 0,-1 58 0,-1 0 0,-12-49 0,3 23 0,8 46 0,0 1 0,-11-28 0,-6-18 0,11 28 0,-2 0 0,-1 1 0,-1 1 0,-22-34 0,-1-7 0,-33-75 0,42 96 109,21 40-600,0 0-1,-8-21 1,8 14-6335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12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24575,'0'33'0,"-1"23"0,13 100 0,-6-110 0,-3-22 0,1 1 0,1-1 0,16 47 0,41 85 0,7-18 0,-65-127 0,-8-15 0,-7-18 0,10 18 0,0 0 0,0 0 0,0 0 0,1 0 0,-1 0 0,1 0 0,0 0 0,1 0 0,-1 0 0,1 0 0,-1 0 0,1 0 0,1 0 0,-1 0 0,0 1 0,1-1 0,0 0 0,0 1 0,0-1 0,0 1 0,0-1 0,1 1 0,4-4 0,-1 1 0,1 1 0,0-1 0,0 2 0,0-1 0,0 1 0,1 0 0,0 1 0,-1-1 0,1 2 0,15-4 0,33-13 0,-39 13 0,33-8 0,21 4-455,1 4 0,101 3 0,-151 3-6371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8:15:29.7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2129 240 24575,'-3'-1'0,"1"0"0,0 1 0,-1-1 0,1 0 0,0 0 0,-1-1 0,1 1 0,0 0 0,0-1 0,0 1 0,0-1 0,0 1 0,-2-4 0,-9-6 0,-55-32-6681,14 10 6578,-28-14 103,71 41 1579,0 1 0,0 1 0,-17-5 0,-3 2-1464,-35-3-1,35 6 125,-46-14-239,54 12 0,0 1 0,-31-4 0,-224 7 0,142 4 0,116-3-78,0 2 0,0 0 0,0 1 0,0 1 0,1 1 0,-1 1 0,1 1 0,-20 8 0,39-14 78,-233 115 61,194-92-137,1 1 0,1 2-1,-58 54 1,50-38-380,23-23 251,1 0 0,0 2-1,2 1 1,-18 26-1,-8 12-192,30-42 184,1 1 0,-16 28 0,-13 31 257,21-41 109,2 1 0,1 2 0,-20 60 0,26-60 135,3 0 0,1 0 0,2 1 0,-2 47 0,12 227-359,-2-295-2055,2-1 0,5 23 0,-2-19 1973,2-1 1,0 0-1,1-1 1,1 0 0,1-1-1,15 22 1,26 43 153,-33-52 0,1-1 0,44 54 0,-32-49 0,28 45 0,-23-29 0,-15-26 0,38 37 0,13 14 0,83 91-1712,-91-102 1930,-1-6-692,41 21 4812,-54-43-3280,-28-21-1282,61 50 109,-48-38 381,2-2-1,60 34 0,-8-5 23,-15-7-288,100 49 0,64 20-5440,21-2 5440,-251-113 0,24 11 0,1-1 0,1-2 0,60 13 0,23 2 0,-22-4 0,-58-18 0,64 2 0,-7-2 0,-71-1 0,32 9 0,-32-7 0,33 4 0,-8-5 386,0-2-1,0-3 1,0-2 0,0-2-1,48-10 1,-79 10 195,0-1 1,0-1 0,-1 0-1,1-1 1,-1-1 0,-1-1-1,26-18 1,-34 21-393,0 0 0,-1 0 0,0 0-1,-1-1 1,1 0 0,-1 0 0,0-1 0,-1 0 0,0 0-1,0 0 1,-1-1 0,0 1 0,0-1 0,-1 0 0,0 0-1,2-17 1,-1-21-189,-2 0 0,-7-62 0,-14-14 0,11 85 0,-4-67 0,11 70-13,-1-3-77,4-49 0,-1 77 67,0 0-1,0 0 1,1 0 0,1 1 0,0 0 0,0-1-1,1 1 1,0 0 0,0 0 0,8-9-1,77-119-65,-40 52 89,-14 20 0,8-22-477,-6 14-244,-19 37 641,-2 0 0,21-66 0,-26 61-607,-2 0 1,-2-1-1,-2 0 0,-2 0 0,-1-1 0,-6-52 0,3 82 1172,0 1-1,-1 0 1,-1 0 0,0 0-1,0 0 1,-1 0-1,-1 0 1,0 1-1,-1 0 1,0 0 0,0 1-1,-1-1 1,-16-16-1,-38-45-396,18 20-398,-58-55 0,23 31-3136,49 45 2794,-1 2-1,-67-50 0,-18-7-157,74 52 252,-63-38 0,61 47 552,-154-85-148,62 36-60,0 1-636,92 52 1745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9T20:08:05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65,'21'-7,"-5"1,1 2,0-1,16-8,-18 7,-1 1,1 0,22-3,19 3,109 4,-75 3,-64 0,39 6,3 1,-51-7,-1 1,1 1,25 9,22 6,-18-11,92 25,-91-21,91 13,8 1,-83-12,1-2,97 6,-127-14,61 13,-60-9,57 4,-8-8,75 6,273 0,-268-12,3526 2,-3653-2,1-2,53-12,-26 4,-43 6,-1-1,1 0,-1-2,30-16,-9 5,71-35,-124 51,0-1,0 1,-17-3,20 5,-26-6,1 1,-1 2,-45-2,-107 8,73 2,-37-2,-168-3,222-8,-28 0,-699 8,398 4,-793-2,1099 10,19 0,-26 1,-29 1,137-12,-1 1,0 0,0 2,-31 8,15-3,-1-2,1-1,-2-2,-37-1,11 0,-26 8,-10-1,-623-7,351-4,340 2,3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9:59:04.0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938 148 24575,'-19'-2'0,"0"0"0,1-1 0,-1-1 0,1-1 0,-1 0 0,-31-15 0,29 10 0,-1 2 0,0 1 0,-44-8 0,42 11 0,0-2 0,-43-15 0,47 13 0,-1 1 0,0 1 0,0 1 0,-28-3 0,30 7 0,0 1 0,0 0 0,0 1 0,0 1 0,-21 6 0,28-5 0,0 1 0,0 1 0,0-1 0,0 2 0,1 0 0,0 0 0,0 1 0,-15 13 0,5-2 0,2 0 0,-35 40 0,49-49 0,0 0 0,1 0 0,0 0 0,0 1 0,1-1 0,1 1 0,0 0 0,0 0 0,-1 18 0,-2 10 0,1-15 0,1 0 0,0 0 0,3 39 0,0-53 0,1 0 0,0-1 0,1 1 0,0-1 0,0 0 0,1 1 0,0-1 0,1 0 0,0 0 0,0-1 0,0 1 0,12 13 0,-3-8 0,1 0 0,0 0 0,1-2 0,0 0 0,1 0 0,0-1 0,1-1 0,0-1 0,0-1 0,1 0 0,30 7 0,-15-4 0,0-2 0,1-1 0,-1-2 0,53 1 0,415-7 0,-494 1 0,1 0 0,-1 0 0,1-1 0,-1 0 0,1-1 0,-1 1 0,1-1 0,-1-1 0,0 0 0,0 0 0,0 0 0,-1 0 0,1-1 0,-1 0 0,0-1 0,0 0 0,0 1 0,-1-2 0,1 1 0,-1-1 0,0 0 0,-1 0 0,0 0 0,4-7 0,3-7 0,0 0 0,-2-1 0,-1 0 0,9-29 0,-15 42 0,-1 0 0,0 0 0,0 0 0,0-1 0,-1 1 0,-1 0 0,1 0 0,-1 0 0,0 0 0,-1 0 0,0 0 0,0 0 0,-1 0 0,0 1 0,-6-12 0,-19-35 0,18 33 0,-1 1 0,-19-28 0,25 42 0,-1 0 0,1 0 0,-1 1 0,-1 0 0,1 0 0,-1 0 0,1 1 0,-12-6 0,0 3 0,1 0 0,-28-7 0,17 7-1365,3 2-5461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0T20:02:01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46,'5'-1,"-1"1,0-1,0 0,0-1,0 1,1-1,6-4,14-5,-2 5,0 1,1 1,38-1,75 6,-58 1,1225-1,-672-2,-597 3,42 7,28 1,-82-9,-8-2,0 1,0 1,0 1,-1 0,1 1,18 6,-15-4,-1 1,1-2,0 0,0-2,30 2,-17-4,0-2,45-8,-72 9,13-1,0-2,0 0,28-11,3-1,-26 10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20:02:04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24575,'780'0'-3267,"0"0"3277,-74 0 1882,-678 0-8718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22:27:12.2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7830 419 24575,'-38'1'0,"19"0"0,0-1 0,0 0 0,0-2 0,0 0 0,0-1 0,-27-8 0,24 4 0,-1 1 0,0 1 0,1 1 0,-38-2 0,-95 6 0,69 3 0,-1575-3-7446,1467 10 7139,1 2 331,113-14-25,34 0-9,-62 6 1,83 0 9,-38 11 0,41-9 0,-1 0 0,-30 2 0,-70-7 0,86-2 0,1 1 0,-69 9 0,37 0 471,0-3 0,-130-6-1,84-2 2424,-1042 2-2076,1136 1-818,0 2 0,0 0 0,-38 11 0,34-8 0,0 0 0,-28 2 0,-38-3 0,-39 3 0,-58 2 0,161-6 140,-35 11 0,37-9 63,1 0-1,-30 2 1,-241-5 1658,150-5-1985,87 2 124,-48 0 0,-107-13 0,129 6 0,0 3 0,-95 8 0,8 17 0,90-8 0,59-9 0,1 1 0,-1 1 0,-27 12 0,-18 6 0,-110 44-147,118-40-50,2 3 0,-76 55 0,128-83 239,0 0 1,0 0-1,0 1 1,1 0 0,-1-1-1,1 1 1,0 0-1,0 1 1,0-1-1,0 0 1,1 1-1,0 0 1,0-1 0,0 1-1,-1 5 1,2-2-31,0-1 1,0 0 0,0 1-1,1 0 1,1-1 0,-1 1-1,1-1 1,0 0-1,4 10 1,4 11-33,2-1 0,1 0 0,1-1 0,20 30 0,-26-46 51,21 46-233,-1 0 0,-3 1 0,20 76-1,-34-101 184,51 142 19,-38-107 151,-12-39-16,-2 0 1,-1 1-1,-1 0 1,5 41-1,-10-51-135,1-1 0,1 1 0,7 19 0,-5-19 0,-1-1 0,5 39 0,-9 138 0,-1-17 0,9-102 0,1 6 0,-7-63 0,0 1 0,1-1 0,1 0 0,1 0 0,11 23 0,1 7 0,6 11 0,4 0 0,2-2 0,50 73 0,-60-104 0,1-1 0,1-1 0,1-1 0,47 39 0,-51-49 0,0 0 0,1-2 0,0-1 0,1 0 0,32 11 0,-8-6 0,79 15 0,-97-26 0,39 0 0,-3 0 0,-49-3-247,0 2-1,24 8 0,-24-7 204,0-1 1,21 4-1,25-3-538,119-4 1,-79-3 272,4456 2-8450,-4365 10 9115,-17 1 103,-67-12 86,70 2-586,-63 19 41,-77-12 0,50 4 0,267-9 0,-181-5 0,604 2 555,-596-11-345,-16 1-27,-121 10-253,-6 0 195,0-1-1,0-2 1,47-9-1,-28 2-124,1 2 0,106 1 0,-84 5 0,44-8 153,15 0-83,-100 8-70,0-2 0,70-15 0,-68 11 0,1 2 0,53 0 0,86 7 0,-62 2 0,69-14 0,-7 0 0,293 12 0,-445-2 0,1-2 0,50-12 0,24-3 0,69 14 196,-115 5 315,90-10 0,-45-1-511,172 6 0,-154 5 0,-100-2-30,-1-1-1,0-1 1,38-12 0,-34 9 491,0 0 0,28-2 0,182 6 3311,-125 4-2070,-72-1-1559,36 7 1,5 1-198,-48-6-530,56 15-1,13 1-317,-38-12 807,163 12-609,-154-21 690,-25 1-1046,53 4-1,-77 0 1389,40 12 0,-40-9-749,33 6-1,28-6 348,120-6 0,-82-2 69,-118 2 5,284-13 0,-226 7-674,-32 4 573,-1-1 0,45-11 0,-18 1 101,70-9 0,-53 12 0,-26 0 682,70-26-1,-88 27 205,-9 2 70,28-16 0,-32 16-416,0 0 1,1 0-1,18-5 0,50-17-540,-60 19 0,0 2 0,33-8 0,-33 10 0,1-1 0,24-11 0,20-7 0,-49 18 0,0 0 0,0-1 0,-1-1 0,-1-1 0,1 0 0,-2-1 0,1-1 0,-2-1 0,20-19 0,-31 27 0,-1 1 0,1-2 0,-1 1 0,0 0 0,0 0 0,0-1 0,-1 0 0,0 0 0,0 1 0,-1-1 0,1 0 0,0-12 0,0-7 0,-3-46 0,0 39 0,0-13 0,0-20 0,-13-88 0,9 106 0,1-78 0,5 75 0,-9-61 0,2 59 0,5 33 0,-2-1 0,0 0 0,-1 1 0,-9-27 0,3 17 0,1 0 0,1 0 0,2-1 0,-6-54 0,11 70 0,-2-1 0,0 1 0,-9-26 0,6 23 0,1 0 0,-3-21 0,-4-76 0,-2-19 0,11 118-162,-1 1-1,-7-20 1,6 21-14,1-1 0,-5-25 0,5 11 4,0 1 0,-2-1-1,-1 1 1,-14-35 0,14 42 490,0 0 0,-4-23 0,7 27-285,0 0 1,-1 0-1,0 0 0,-14-25 1,-1 7 176,-55-90 335,67 114-545,1 0 0,-1 0 0,-1 1 0,0 0 0,-11-8 0,14 13 0,0 0 0,0 0 0,-1 0 0,1 1 0,-1 0 0,0 1 0,0-1 0,0 2 0,0-1 0,-9-1 0,-41-1 0,34 2 0,0 0 0,-32-7 0,15 0-405,-1 3-1,-73-3 0,90 8 221,-150-17-1202,128 14 629,-61-15 1,11 2 2,87 16 755,-191-21 0,152 18-57,-56-13 0,21 4-2387,-348-43-563,417 54 2929,-310-32-551,134 15 550,30 0-153,-239-5-1107,239 5 1289,-63-3 9,18 12 41,-141-3 0,-524 14 1798,834-3-1668,0-1 0,-52-13 0,45 8 239,-46-4 1,-30 8-370,-59-5 0,103 3 403,47 5-245,1-1-1,-1-2 1,-33-8-1,5-2-157,0 3 0,-81-6 0,110 15 0,1-2 0,-46-11 0,24 2 0,0 2 0,-1 2 0,-56-3 0,80 10 0,0-2 0,-36-10 0,35 7 0,0 1 0,-30-2 0,-132-6 0,72 7-30,78 6 337,-1-1-1,-60-12 0,50 4-244,-1 2 1,-72-2-1,-104 11-62,89 1 224,-392-2 2667,400 10-791,9 1 512,26-11-3768,67 0-5670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22:28:17.1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1 263 24575,'1123'0'-3305,"-950"-11"2338,-25 2-502,667 6 1051,-414 5-934,346-2-227,-562 11 1124,-33-2 698,140 5-243,-234-10-2,-16-2-7,0 2 0,51 11 0,-36-4 201,0-2 1,77 1-1,-16-2 10,156 0-202,-254-9 0,-2 2 0,0 1 0,-1 1 0,0 0 0,22 8 0,-16-5 0,37 6 0,44-6 0,116-6 0,-80-2 0,1733 2 6316,-1743 11-6316,-10 0 0,-111-11 0,15 0 0,0 0 0,-1 2 0,1 1 0,28 8 0,-19-3 0,0-1 0,1-2 0,45 2 0,104-7 0,-76-2 0,677 1-2929,394 2 6419,-142-1-1815,-907 10-1675,-8 1 0,-99-11 0,-7-1 0,0 2 0,0 0 0,-1 0 0,1 1 0,0 1 0,19 6 0,-5 2 0,1-2 0,0-1 0,1-2 0,50 5 0,-57-8 0,1 1 0,34 10 0,-34-8 0,1 0 0,30 3 0,237-7 0,-148-4 0,667 2 0,-797 0 0,0 0 0,0 1 0,28 6 0,-39-6 0,0 0 0,0 0 0,-1 1 0,1-1 0,0 1 0,-1 0 0,1 0 0,-1 0 0,0 0 0,0 1 0,0-1 0,0 1 0,0 0 0,0 0 0,0 0 0,-1 0 0,0 0 0,0 1 0,4 6 0,0 9 0,0 0 0,-1 1 0,-2 0 0,4 40 0,-5-34 0,1 0 0,9 31 0,2 5 0,-3 0 0,4 85 0,-14-136 0,1 56 0,-2-49 0,0-1 0,1 1 0,1 0 0,1-1 0,0 0 0,6 19 0,-2-13 0,-1 0 0,-1 1 0,-2 0 0,0 0 0,-1 0 0,-3 28 0,3 13 0,8 24 0,0 11 0,-12-6 0,1-46 0,5 60 0,-1-87 0,12 38 0,-9-37 0,6 32 0,-2 0 0,-6-41 0,-1 1 0,-1-1 0,0 1 0,-1 0 0,0 0 0,-1 0 0,-2 20 0,1-32 0,0 0 0,0 0 0,0 1 0,0-1 0,0 0 0,0 0 0,-1 0 0,1 0 0,0 0 0,-1 0 0,0 0 0,0-1 0,1 1 0,-1-1 0,0 1 0,0-1 0,0 0 0,0 1 0,-1-1 0,1 0 0,0 0 0,0-1 0,-1 1 0,1 0 0,0-1 0,-1 0 0,1 1 0,-5-1 0,-5 0 0,-1 0 0,0 0 0,1-2 0,-14-2 0,25 4 0,-25-6 0,-49-17 0,46 13 0,-34-8 0,-93-6 0,78 6 50,54 11-428,0 1-1,-37-3 1,-34-1 110,-29-2 319,97 10-442,1-2 1,-41-10 0,-26-4-406,-58 12 796,-3 0 0,-337-8-2056,324 16 1366,-4716-2 6705,4842 2-6015,0 2 0,-44 10 0,4 0 0,60-10 0,1 1 0,-31 12 0,-16 4 0,23-13 0,0-1 0,0-2 0,-71-1 0,-418-5 0,513 2 0,0 1 0,0 1 0,-38 12 0,34-9 0,0 0 0,-28 2 0,-222-6 0,142-4 0,-618 2 0,621 11 0,9 0 0,-582-10 0,342-2 0,48 1 0,291 1 0,1 1 0,0 1 0,-38 11 0,34-7 0,0-2 0,-28 4 0,-222-7 0,142-4 0,20 1 0,-119 3 0,208-1 0,1 1 0,-1 1 0,1 2 0,0 0 0,-41 15 0,36-10 0,-1-1 0,-1-2 0,-41 6 0,26-5 0,-16 10 0,46-13 0,0 0 0,-28 5 0,28-8 0,-1-1 0,0 0 0,0-1 0,0 0 0,-27-5 0,36 4 0,1 0 0,-1-1 0,1 0 0,-1 0 0,1-1 0,-1 1 0,1-1 0,0 0 0,1-1 0,-1 1 0,0-1 0,1 0 0,0 0 0,0 0 0,0-1 0,0 1 0,-4-9 0,-30-49 0,18 34 0,2-2 0,1-1 0,2 0 0,-20-57 0,6-1-189,16 56 24,3-1 0,-13-70 0,19 80 165,-13-40 0,10 39 0,-6-40 0,-12-155 0,6 137 286,12 59-153,2 1 0,-4-34-1,-1-26-449,-1-22-134,10 91 451,-1 1 0,-1-1 0,0 1 0,-8-21 0,6 17 0,0 0 0,-3-19 0,-1-22 183,2 19 110,-2-50-1,7 73-292,0 0 0,-1 0 0,-1 0 0,-6-17 0,5 15 0,0 0 0,-5-36 0,0-32 0,-2-46 0,14 54 0,-1 39 0,-4-61 0,1 91 0,0 1 0,0 0 0,0 0 0,-1 0 0,-1 0 0,1 0 0,-10-13 0,-39-48 0,30 41 0,13 17-455,-1 0 0,-20-18 0,16 18-6371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51:10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0,'114'9,"-2"-1,13 1,6 0,458-10,-544-2,-30-1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51:11.6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0,'884'0,"-861"0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51:12.5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2,'44'0,"-19"-1,0 1,0 1,0 1,49 10,-47-5,2-1,-1-1,42 1,89-7,-63-1,645 2,-720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13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112 102 24575,'-4'0'0,"-5"0"0,0 0 0,0 1 0,0 0 0,-14 3 0,21-4 0,0 1 0,-1 0 0,1 0 0,0 0 0,0 0 0,0 0 0,0 1 0,0-1 0,0 0 0,0 1 0,0 0 0,1-1 0,-1 1 0,1 0 0,-1 0 0,1 0 0,0 0 0,0 0 0,-1 0 0,1 0 0,1 0 0,-2 4 0,-2 16 0,1 1 0,1-1 0,2 0 0,0 1 0,4 32 0,-2-41 0,-2-6 0,1 0 0,0 0 0,0 0 0,1 0 0,0 0 0,1 0 0,-1 0 0,8 13 0,-7-17 0,-1-1 0,1 0 0,-1 0 0,1 0 0,0 0 0,0-1 0,0 1 0,1-1 0,-1 1 0,1-1 0,-1 0 0,1-1 0,0 1 0,-1-1 0,1 1 0,0-1 0,0 0 0,0-1 0,7 2 0,4-1 0,0 0 0,0-1 0,1-1 0,-1 0 0,0-1 0,0-1 0,0 0 0,0-1 0,-1-1 0,0 0 0,0-1 0,0 0 0,0-1 0,-1-1 0,0 0 0,-1-1 0,0 0 0,18-18 0,73-78 0,-100 99 0,1 1 0,-1 0 0,1-1 0,-1 0 0,-1 0 0,1 0 0,-1 0 0,0 0 0,-1 0 0,0-1 0,1 1 0,-2-1 0,1 1 0,-1-8 0,0 5 0,-1 1 0,1 0 0,-1-1 0,-1 1 0,0 0 0,0 0 0,0-1 0,-1 2 0,0-1 0,-7-11 0,7 15-49,-1 0 0,0 0-1,-1 1 1,1-1 0,-1 1-1,1 0 1,-1 0 0,0 0-1,0 1 1,0 0 0,-1 0-1,1 0 1,-1 1 0,-5-2-1,3 1-575,-8-2-6201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51:13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1,'113'9,"-8"0,-91-8,1 1,-1 0,26 9,24 3,13-9,100-5,-66-2,145-11,16 8,-162 7,-89-2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51:14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1,'0'2,"1"0,-1 0,1 0,0 0,-1 0,1 0,0 0,0 0,0 0,0-1,1 1,-1 0,0-1,1 1,-1-1,1 1,-1-1,1 0,0 1,0-1,3 1,4 3,0-1,0 0,11 3,-5-3,-1-1,1-1,0-1,28 0,-29-1,0 0,0 1,-1 1,1 0,23 6,-18-2,0-1,0 0,1-2,32 2,82-6,-53-2,404 3,-431-2,72-14,-60 1,-46 10,-1 0,29-2,-36 6,-1 1,0-1,1-1,-1 1,0-2,19-5,-30 8,1-1,-1 1,1 0,0-1,-1 1,1 0,-1-1,0 1,1-1,-1 1,1-1,-1 1,0-1,1 1,-1-1,0 1,1-1,-1 0,0 1,0-1,0 1,0-1,1 0,-1 1,0-1,0 0,0 1,0-2,-3-5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51:15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0 102,'32'1,"22"-1,96-11,-90 5,0 2,73 5,-37 1,-46-1,-24 0,0-1,0 0,-1-2,1-2,25-5,-23 2,0 1,0 1,42-1,88 7,-60 1,80-12,-25 2,-141 6,-1-1,22-7,16-5,-30 12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51:15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0,'49'13,"27"-7,100-6,-71-2,-14 3,98-3,-84-12,-86 13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51:16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87,'287'-13,"-83"-2,-98 10,-8 2,-84 1,-1-1,22-8,-23 7,0 1,1-1,17-1,99-12,-108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8:51:28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6430 365 24575,'-19'-1'0,"-36"-7"0,-11-1 0,17 9 0,28 0 0,0 0 0,0-2 0,0 0 0,-27-7 0,19 2-61,1 1-1,-1 1 1,-40 0-1,-89 5-341,61 2 295,-2430-2-8742,2273 9 7521,22 0 173,45 8 1274,9 0-10,-23-9 184,-87 1 212,260-8-74,1 2-1,-50 10 0,47-6 123,-59 4 0,-330-10 5760,200-3-3946,-446 2-2366,588 7 0,77-10 0,7-2 0,10-4 0,19-10 0,48-32 0,-39 22 0,108-74 0,1 1 0,-135 89 0,21-19 0,11-9 0,-25 25 0,-22 16 0,-15 13 0,-122 112 0,94-94 0,-66 39 0,26-18 0,-37 18 0,61-38 0,22-13 0,-12 8 0,-50 38 0,82-55 0,0 1 0,1 0 0,1 1 0,0 0 0,0 1 0,1 0 0,1 1 0,-8 16 0,14-24 0,0 0 0,0 1 0,1-1 0,0 1 0,0-1 0,1 1 0,0 0 0,0 0 0,1-1 0,-1 1 0,1 0 0,1 0 0,0 0 0,0-1 0,0 1 0,0 0 0,1-1 0,4 10 0,-3-10 0,-1-1 0,1 0 0,1-1 0,-1 1 0,1-1 0,-1 1 0,1-1 0,1 0 0,-1 0 0,0-1 0,1 1 0,0-1 0,0 0 0,0 0 0,0-1 0,0 1 0,0-1 0,1-1 0,-1 1 0,1-1 0,0 1 0,5-1 0,82 17 0,-10-1 0,22 0 0,21 23 0,-38-14 0,-57-16 0,55 11 0,-68-18 0,-1 2 0,21 7 0,18 5 0,-29-10 0,0-2 0,46 2 0,-62-5-34,0-1 0,0 1 0,0 1-1,-1 0 1,1 1 0,-1 0 0,13 6-1,-3-1-1056,-4-3-5735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8:51:29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6191 1483 24575,'0'2'0,"0"0"0,-1 0 0,1-1 0,-1 1 0,0 0 0,1 0 0,-1 0 0,0 0 0,0-1 0,0 1 0,-1 0 0,1-1 0,0 1 0,0-1 0,-1 0 0,1 1 0,-1-1 0,1 0 0,-1 0 0,0 0 0,1 0 0,-1 0 0,0 0 0,0 0 0,-3 0 0,-1 1 0,1 0 0,-1 0 0,0-1 0,0 0 0,0 0 0,0 0 0,-8-1 0,-2-2 0,0-1 0,0-1 0,1 0 0,-28-12 0,-13-3 0,-99-14-957,108 22 879,0 2 0,-69-4 0,-24-4 121,-23-7-1314,-13-1-131,-81-12-1438,-17-4 211,-103-17 1386,78 9 341,-50-2-383,-138-28 770,22 4 257,68 1 190,-37-5-10,105 18 1205,153 24 86,2-6 783,144 34-1871,-117-44 3057,127 44-2669,1 0-1,0-2 0,1 0 0,0-1 1,-21-19-1,27 20-147,0-1 1,0-1-1,1 1 0,1-2 0,0 0 1,1 0-1,-12-27 0,18 35-365,1 0 0,-1 1 0,-1-1 0,1 1 0,-1-1 0,0 1 0,0 0 0,0 1 0,-1-1 0,0 1 0,0 0 0,0 0 0,0 0 0,-1 1 0,-11-6 0,12 7 0,1-1 0,-1 1 0,0-1 0,1 0 0,0 0 0,-1 0 0,1-1 0,1 1 0,-1-1 0,-5-8 0,0-1 0,1 0 0,-9-19 0,10 18 0,0 0 0,-12-16 0,3 8 0,10 13 0,0 0 0,-1 0 0,0 0 0,-1 1 0,0 0 0,0 1 0,0 0 0,-1 0 0,-16-10 0,20 15 0,-8-5 0,0 1 0,0 0 0,-1 1 0,-23-6 0,33 10 0,0 0 0,-1 1 0,1 0 0,0 0 0,-1 0 0,1 0 0,-1 1 0,1-1 0,0 1 0,0 1 0,0-1 0,-1 0 0,1 1 0,0 0 0,1 0 0,-1 0 0,0 0 0,0 1 0,1-1 0,-4 4 0,-7 8 0,1 0 0,0 1 0,0 1 0,2 0 0,0 0 0,1 1 0,0 0 0,2 1 0,0 0 0,1 1 0,1-1 0,0 1 0,2 0 0,0 1 0,-2 27 0,4-26 0,-1-1 0,-8 29 0,5-27 0,2-1 0,-3 23 0,4 8 0,2 0 0,8 74 0,-3-107 0,1-1 0,1 0 0,1 0 0,0-1 0,1 1 0,1-2 0,14 21 0,4 9 0,-25-43 0,-1-1 0,0 1 0,1-1 0,0 0 0,-1 0 0,1 0 0,0 0 0,0 0 0,0 0 0,0 0 0,1 0 0,-1-1 0,3 2 0,-5-3 0,1 0 0,-1 0 0,1 1 0,0-1 0,-1 0 0,1 0 0,-1 0 0,1 0 0,-1 0 0,1 0 0,0 0 0,-1 0 0,1-1 0,-1 1 0,1 0 0,-1 0 0,1 0 0,-1 0 0,1-1 0,-1 1 0,1 0 0,-1-1 0,1 1 0,0-1 0,0 0 0,0 0 0,0-1 0,0 1 0,0-1 0,-1 1 0,1-1 0,0 0 0,-1 1 0,1-1 0,-1 1 0,1-1 0,-1-2 0,4-32 0,-2 1 0,-4-71 0,0 26 0,2 45 0,10-69 0,-4 47 0,-2 0 0,-5-81 0,-1 43 0,1 56 0,0 14 0,4-38 0,-3 62 0,0-1 0,0 0 0,0 1 0,1-1 0,-1 1 0,0-1 0,1 1 0,-1-1 0,1 1 0,0-1 0,-1 1 0,1 0 0,0-1 0,0 1 0,0 0 0,0-1 0,0 1 0,0 0 0,0 0 0,3-2 0,-3 3 0,0 0 0,1-1 0,-1 1 0,1 0 0,-1 0 0,0 0 0,1 0 0,-1 0 0,1 0 0,-1 0 0,0 0 0,1 0 0,-1 1 0,0-1 0,1 1 0,-1-1 0,0 1 0,2 0 0,6 5 0,-1-1 0,1 1 0,-2 1 0,15 13 0,89 78 0,-97-86 0,45 36 0,73 47 0,-93-70 0,100 59 0,-107-67-682,64 24-1,-76-35-6143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01:01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9588 47,'-7'-1,"0"0,1 0,-1-1,0 0,1 0,-1 0,-6-5,-28-7,-1 7,-1 2,0 3,-80 4,31 0,-970-2,932 11,10-1,-621-9,358-2,39 1,330 1,0 0,-1 2,1-1,0 2,-15 6,12-5,1 0,-1-1,-20 2,-236-3,140-5,-835 2,838-11,10 0,-130 12,235-2,0-1,1 0,-1-1,-27-10,25 8,0 0,0 1,-18-2,-239 3,142 6,-1211-4,1313 3,-41 6,-16 2,74-8,-1 0,1 0,-1 1,-19 8,17-5,-1-1,-20 3,-9-1,-5 1,-68 2,103-9,1 1,0 1,0 0,-24 9,21-7,1 0,-37 5,-21-6,-99-8,90-6,50 5,-35-1,-299 5,173 2,180-2,0 0,1-2,-1 0,-27-9,25 6,0 2,0 0,-18-2,-239 3,143 5,105-2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00:01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8,'0'-3,"0"-2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00:02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0,'26'2,"-1"0,0 2,0 1,48 15,-34-8,-2-4,66 7,-41-7,13-1,136-5,-103-4,36 3,150-3,-202-10,-66 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13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92 24575,'-1'62'0,"0"-16"0,6 63 0,-4-101 0,1 0 0,0-1 0,5 16 0,-7-22 0,1 1 0,0-1 0,-1 0 0,1 1 0,0-1 0,0 1 0,0-1 0,0 0 0,0 0 0,0 0 0,3 2 0,-3-2 0,-1-1 0,1 0 0,0 0 0,-1 1 0,1-1 0,0 0 0,-1 0 0,1 0 0,0 0 0,0 0 0,-1 0 0,1 0 0,0 0 0,-1 0 0,1 0 0,0-1 0,0 1 0,-1 0 0,1 0 0,-1-1 0,1 1 0,0 0 0,-1-1 0,1 1 0,-1 0 0,1-1 0,0 1 0,0-1 0,1-2 0,0 0 0,0 1 0,0-1 0,0 0 0,0 0 0,0 0 0,-1 0 0,1-1 0,-1 1 0,0 0 0,0-1 0,-1 1 0,1 0 0,0-5 0,1-54 0,-2 46 0,-1 5 0,2-1 0,-1 0 0,1 0 0,1 1 0,0-1 0,6-18 0,0 7 0,-5 11 0,1 0 0,1 0 0,0 0 0,8-10 0,-11 18 0,0 1 0,1 0 0,-1 0 0,1 0 0,0 0 0,0 1 0,0-1 0,0 1 0,0 0 0,1 0 0,-1 0 0,1 0 0,-1 0 0,1 1 0,0-1 0,-1 1 0,7-1 0,9 0 0,1 0 0,0 1 0,0 1 0,0 1 0,26 4 0,97 26 0,-79-6-1365,-45-19-5461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00:03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79,'768'0,"-748"-1,0-2,1 0,36-11,-33 8,0 1,28-4,2 6,61-7,-95 7,-12 3,0-1,1-1,-1 1,0-1,7-4,5-4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00:04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33,'684'0,"-668"-1,0 0,0-2,-1 0,26-8,-20 5,7-2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00:05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38,'527'0,"-514"-1,0-1,0 0,-1 0,1-1,16-7,10-2,-18 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12:10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14:04.0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0,'4'0,"1"7,6 2,2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16:25.1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0,'4'0,"8"0,5 0,8 0,2 0,4 0,1 0,1 0,-1 0,1 0,-2 7,2 3,-3-2,2 0,-1-3,1-2,-5-1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16:25.7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24,'1'-1,"-1"0,0 0,1 0,-1 0,1 1,-1-1,1 0,-1 0,1 1,0-1,-1 0,1 1,0-1,-1 1,1-1,0 1,0-1,0 1,0-1,-1 1,1 0,0 0,0-1,0 1,0 0,2 0,29-4,-27 3,298-2,-168 4,-107-1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16:46.69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1,'57'0,"101"13,-2 9,-100-16,0-3,62-3,-47-1,-63 1,-1 0,1 0,0 1,-1 0,13 4,1 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16:52.72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0,'17'2,"-1"0,0 1,0 1,0 0,0 1,0 1,17 9,-11-5,0-2,33 9,-9-7,0-1,82 3,-109-12,1 1,-1 0,1 2,27 7,-24-3,0-1,0-1,1-1,0-2,0 0,0-1,0-2,0 0,32-7,-37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16:55.5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0,'15'1,"-1"1,0 0,0 1,25 8,-21-5,37 6,21-6,115-5,-78-4,418 3,-513 0,0-1,25-5,-21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0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24575,'7'39'0,"-1"-10"0,0 4 0,16 55 0,-14-60 0,-1 0 0,-1 1 0,2 29 0,-8-50 0,1 5 0,-1-1 0,2 0 0,0 0 0,0 0 0,6 16 0,-1-2 0,0 0 0,-2 1 0,4 44 0,-5-28 0,1 26 0,-4-46 0,0-20 0,-1-9 0,-1-123-1365,1 105-5461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9:17:13.56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0,'1621'0,"-1594"0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18:21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1 117,'63'1,"-21"1,53-6,-82 2,1-1,21-8,-22 7,-1 0,1 1,17-2,108-7,-111 8,-14 3,1-1,0-1,23-7,-13 2,-1 2,1 1,32-3,10-3,-46 5,-4-2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18:23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0,'849'0,"-826"0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19:34.70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0,'26'0,"228"10,-227-6,237 18,-243-21,0 2,0 0,29 9,22 3,-29-6,-27-5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20:10.900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788 50,'-101'1,"-112"-2,141-8,43 5,-29-1,-22 6,42 1,-56-6,84 2,0 0,0-1,-13-5,-9-3,14 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1:31.56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0,1 0,-1-1,1 1,-1 0,1 0,0-1,-1 1,1 0,0-1,0 1,-1-1,1 1,0-1,0 1,0-1,0 1,1-1,21 9,-21-8,11 3,1 0,0-2,0 1,23 0,62-5,-42 0,500 2,-447-9,-9 1,-78 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1:46.05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79,'102'1,"111"-2,-141-8,-43 5,28-1,44 7,-54-1,70-5,-98 0,0 0,0-2,33-15,-29 9,-2-1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1:47.01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573 55,'-191'-12,"175"11,-41-1,42 2,0-1,0 0,0 0,1-2,-1 1,-14-6,9 2,1 1,-1 0,0 2,0 0,0 2,-29 1,27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1:47.60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0 160,'1'-3,"-1"0,1 0,0 0,0 0,0 0,1 1,-1-1,1 0,-1 1,1-1,0 1,0-1,0 1,0 0,0 0,1 0,-1 0,1 0,-1 0,5-1,4-4,1 1,-1 1,19-6,-1 1,39-18,-49 20,0 2,0 0,1 0,0 2,0 0,31 0,-29 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1:49.25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162 35,'-6'0,"-5"0,-1-3,-4-1,-2 0,2-2,-3 0,-1 0,-3 3,3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1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24575,'32'-22'0,"-22"19"0,0-1 0,1 1 0,-1 1 0,1 0 0,0 0 0,-1 1 0,1 1 0,0-1 0,0 2 0,-1 0 0,1 0 0,0 1 0,-1 0 0,1 0 0,-1 2 0,0-1 0,0 1 0,0 1 0,0-1 0,-1 2 0,0-1 0,15 13 0,5 11 0,-2 1 0,-1 1 0,-1 1 0,38 68 0,-48-72 0,-2 2 0,-2-1 0,15 54 0,-15-42 0,6 44 0,-15-72 0,0 1 0,-2-1 0,0 1 0,0-1 0,-1 0 0,-1 1 0,-5 19 0,7-30 0,-2 0 0,1 0 0,0 0 0,-1-1 0,1 1 0,-1 0 0,0-1 0,0 0 0,0 1 0,0-1 0,0 0 0,0 0 0,0 0 0,-1 0 0,1 0 0,-1-1 0,0 1 0,0-1 0,1 1 0,-1-1 0,-4 1 0,-7 1 0,0 0 0,0 0 0,-23 0 0,25-2 0,0 0 0,-23 5 0,-1 5 0,-1-2 0,0-1 0,-42 3 0,78-11 0,0 1 0,0-1 0,-1 0 0,1 0 0,0 0 0,0 0 0,0 0 0,0 0 0,0 0 0,-1 0 0,1-1 0,0 1 0,0 0 0,0-1 0,0 1 0,0-1 0,0 1 0,0-1 0,-2 0 0,3 0 0,0 0 0,0 1 0,0-1 0,0 1 0,0-1 0,0 0 0,0 1 0,0-1 0,0 0 0,0 1 0,0-1 0,0 1 0,0-1 0,1 0 0,-1 1 0,0-1 0,0 1 0,1-1 0,-1 1 0,0-1 0,1 1 0,-1-1 0,1 1 0,0-1 0,4-5 0,0 1 0,0 0 0,1 0 0,10-6 0,86-45-1365,-79 44-5461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1:58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1 117,'63'1,"-21"1,53-6,-82 2,1-1,21-8,-22 7,-1 0,1 1,17-2,108-7,-111 8,-14 3,1-1,0-1,23-7,-13 2,-1 2,1 1,32-3,10-3,-46 5,-4-2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2:12.2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1 117,'63'1,"-21"1,53-6,-82 2,1-1,21-8,-22 7,-1 0,1 1,17-2,108-7,-111 8,-14 3,1-1,0-1,23-7,-13 2,-1 2,1 1,32-3,10-3,-46 5,-4-2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3:51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0,'849'0,"-826"0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4:04.638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28,'809'0,"-796"0,0-2,1 0,-1-1,22-6,-18 4,7-2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4:20.55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0,'15'2,"0"-1,0 2,-1 0,1 1,26 10,-25-8,0 0,1-2,0 0,19 2,48-2,96-8,-109-5,17 0,-36 9,-30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4:39.27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0,'15'1,"-1"1,0 0,0 1,25 8,-21-5,37 6,21-6,115-5,-78-4,418 3,-513 0,0-1,25-5,-21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4:41.68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0,'15'1,"-1"1,0 0,0 1,25 8,-21-5,37 6,21-6,115-5,-78-4,418 3,-513 0,0-1,25-5,-21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4:47.3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1 117,'63'1,"-21"1,53-6,-82 2,1-1,21-8,-22 7,-1 0,1 1,17-2,108-7,-111 8,-14 3,1-1,0-1,23-7,-13 2,-1 2,1 1,32-3,10-3,-46 5,-4-2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4:50.74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0,'15'7,"-1"8,0-1,0 7,25 58,-21-36,37 43,21-42,115-37,-78-29,418 22,-513 0,0-7,25-36,-21 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5:01.21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788 50,'-101'1,"-112"-2,141-8,43 5,-29-1,-22 6,42 1,-56-6,84 2,0 0,0-1,-13-5,-9-3,14 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1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24575,'-1'55'0,"0"-20"0,4 45 0,-1-68 0,1 0 0,8 23 0,4 19 0,-12-28 0,2-1 0,1 1 0,1-1 0,1 0 0,15 31 0,22 55 0,-14-57 0,-23-42 0,0 0 0,-2 0 0,1 1 0,6 19 0,-10-15-1365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5:49.21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788 50,'-101'1,"-112"-2,141-8,43 5,-29-1,-22 6,42 1,-56-6,84 2,0 0,0-1,-13-5,-9-3,14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7T09:46:40.4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0,'849'0,"-826"0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31:06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24575,'4'0'0,"-1"1"0,1 0 0,-1 0 0,0 0 0,0 0 0,6 4 0,4 0 0,6 3 0,-1 1 0,0 0 0,19 14 0,3 1 0,-28-16 0,-1 0 0,0 1 0,0 0 0,-1 1 0,0 0 0,-1 1 0,0-1 0,0 2 0,8 14 0,-6-10 0,57 88 0,-48-72 0,-1-3 0,21 45 0,30 68 0,-41-87 0,-22-43 0,0 1 0,0 0 0,-2 0 0,1 0 0,-2 0 0,6 24 0,-5-11 0,15 43 0,1 8 0,-16-57 0,0 1 0,1-1 0,1 0 0,15 28 0,-12-24 0,-1 0 0,-2 0 0,0 1 0,6 42 0,-10-50 0,-1 2 0,2-1 0,0 1 0,10 22 0,-8-19 0,0-1 0,-1 1 0,-1 0 0,-1 1 0,1 22 0,6 45 0,-1-10 0,-3-1 0,-7 118 0,-1-78 0,0-78 0,-10 56 0,2-24 0,-12 72 0,19-132 0,-1-1 0,-9 19 0,-6 23 0,16-42 0,-2 14 0,-1-1 0,-2 0 0,-20 46 0,14-46 0,0-1 0,-27 34 0,-2 1 0,23-31 0,0-2 0,-38 38 0,46-52 0,-8 6 0,0 0 0,-30 20 0,14-12 0,2 2 0,0 1 0,-31 36 0,0-1 0,58-56 0,0 0 0,0 1 0,1 0 0,-6 11 0,8-13 0,1 0 0,-2-1 0,1 0 0,-1 1 0,0-2 0,0 1 0,0 0 0,-12 8 0,16-13 0,1-1 0,-1 1 0,0 0 0,0-1 0,0 1 0,0-1 0,1 1 0,-1-1 0,0 0 0,0 1 0,0-1 0,0 0 0,0 1 0,0-1 0,0 0 0,0 0 0,0 0 0,0 0 0,0 0 0,0 0 0,0 0 0,0 0 0,0-1 0,0 1 0,0 0 0,0-1 0,0 1 0,0 0 0,0-1 0,0 1 0,0-1 0,0 0 0,1 1 0,-1-1 0,0 0 0,0 1 0,1-1 0,-1 0 0,0 0 0,1 1 0,-1-1 0,1 0 0,-1 0 0,1 0 0,0 0 0,-1 0 0,1 0 0,0 0 0,-1 0 0,1 0 0,0-1 0,-1-6 0,-1 0 0,2 0 0,-1 0 0,1-1 0,1-8 0,10-79 0,-9 91 0,-1 7 0,1 17 0,-1 30 0,-2 25 0,2 75 0,-1-147 0,0 1 0,0-1 0,1 1 0,-1-1 0,1 0 0,-1 1 0,1-1 0,0 0 0,0 0 0,0 1 0,0-1 0,0 0 0,0 0 0,1 0 0,-1 0 0,1 0 0,-1-1 0,3 3 0,-1-2 0,-1-1 0,1 1 0,0-1 0,0 0 0,0 0 0,0 0 0,0 0 0,1 0 0,-1-1 0,0 1 0,0-1 0,0 0 0,4 0 0,-1 0-45,9 1 80,1-2-1,-1 0 0,1 0 0,24-6 0,-36 6-94,0 0 0,-1-1 1,0 1-1,1-1 1,-1 1-1,0-1 0,1 0 1,-1 0-1,0 0 0,0-1 1,-1 1-1,1-1 1,0 0-1,-1 0 0,0 1 1,0-2-1,0 1 0,0 0 1,0 0-1,0-1 1,-1 1-1,0-1 0,1 1 1,0-7-1,2-17-6766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31:07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91 285 24575,'0'3'0,"-3"83"0,2-76 0,-1 0 0,0 0 0,0 0 0,-1-1 0,0 1 0,-7 12 0,-3 7 0,2 1 0,0 0 0,-12 61 0,17-62 0,37-226 0,-27 162 0,1-4 0,18-66 0,-13 64 0,10-81 0,-6 27 0,-14 93 0,0 0 0,1 0 0,-1 0 0,1 0 0,0 1 0,0-1 0,-1 0 0,1 0 0,1 1 0,-1-1 0,0 0 0,0 1 0,3-3 0,-4 4 0,1-1 0,-1 1 0,1 0 0,0 0 0,-1-1 0,1 1 0,0 0 0,-1 0 0,1 0 0,-1 0 0,1 0 0,0 0 0,-1 0 0,1 0 0,0 0 0,-1 0 0,1 0 0,0 0 0,-1 0 0,1 1 0,-1-1 0,1 0 0,0 0 0,-1 1 0,1-1 0,-1 0 0,1 1 0,-1-1 0,1 1 0,-1-1 0,1 1 0,-1-1 0,1 1 0,-1-1 0,0 1 0,1-1 0,-1 1 0,0-1 0,1 1 0,-1-1 0,0 1 0,0 1 0,22 43 0,-17-33 0,0-1 0,1 0 0,0 0 0,8 11 0,6 3 0,1 0 0,1-2 0,39 32 0,-54-50-114,1-1 1,0 0-1,0 0 0,0-1 0,1 0 1,-1 0-1,1-1 0,0 0 0,-1 0 1,1-1-1,12 0 0,9 0-6712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1:45:30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24097,'1366'0'0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1:45:35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1437 16 24575,'-144'12'0,"12"0"0,-188-12 0,303 1 0,0 1 0,0 1 0,0 0 0,0 2 0,-16 6 0,-29 7 0,23-9 0,-1-2 0,1-1 0,-49 1 0,-366-9 0,934 2 0,-463 2 0,0 0 0,0 1 0,0 0 0,0 2 0,16 6 0,29 6 0,-40-12 0,-1 2 0,1 0 0,-1 1 0,20 11 0,-26-13 0,-1 0 0,1-1 0,0-1 0,0 0 0,0-1 0,1-1 0,22 1 0,111-7 0,-126 2 0,-1 0 0,28-9 0,-50 12 0,1-1 0,-1 0 0,0 0 0,0 0 0,0 0 0,0 0 0,1 0 0,-1 0 0,0 0 0,0 0 0,0 0 0,1 0 0,-1 0 0,0 0 0,0 0 0,0 0 0,0 0 0,1 0 0,-1 0 0,0 0 0,0 0 0,0 0 0,0-1 0,1 1 0,-1 0 0,0 0 0,0 0 0,0 0 0,0 0 0,0 0 0,1 0 0,-1-1 0,0 1 0,0 0 0,0 0 0,0 0 0,0 0 0,0-1 0,0 1 0,0 0 0,0 0 0,0 0 0,0 0 0,0-1 0,0 1 0,0 0 0,1 0 0,-2 0 0,1 0 0,0-1 0,0 1 0,-12-3 0,-21 0 0,-23 3 0,0 2 0,-68 11 0,-26 2 0,31-5 0,29-3 0,-93-4 0,137-4 0,46 1 0,-46 3 0,44-3 0,-1 0 0,1 1 0,0-1 0,0 1 0,0 0 0,-1-1 0,1 1 0,0 0 0,0 0 0,0 1 0,0-1 0,0 0 0,1 0 0,-1 1 0,0 0 0,1-1 0,-3 4 0,5-5 0,-1 1 0,1-1 0,0 1 0,0-1 0,0 0 0,0 1 0,0-1 0,0 0 0,0 0 0,0 1 0,0-1 0,0 0 0,0 0 0,0 0 0,-1 0 0,3-1 0,8 0 0,1 0 0,-1-1 0,0-1 0,1 0 0,14-6 0,13-3 0,-5 2 0,-1 0 0,0 2 0,1 1 0,51-4 0,234 11 0,-143 2 0,-150-4 0,1-1 0,-1-1 0,0-2 0,40-13 0,45-9 0,-86 23-65,-4 3-204,-1-2 1,0-1-1,22-8 0,-20 6 193,0 0 0,42-5 0,-89 12 443,-61 3 634,53 2-1001,0 2 0,-51 18 0,-69 15 0,21-6 0,71-18 0,-73 11 0,82-18 0,34-5 0,-32 12 0,34-10 0,0-1 0,-29 6 0,-84 13 0,126-23 0,4 0 0,10-1 0,18-2 0,23-11 0,96-40 0,-63 21 0,-39 18 0,-49 12 0,-11 0 0,-19 1 0,7 1 0,-12-1 0,-1 2 0,1 2 0,-71 15 0,106-17 0,4 0 0,10 0 0,19-2 0,-17-2 0,31-7 0,-42 9 0,1 0 0,0 0 0,0 0 0,-1-1 0,1 1 0,-1-1 0,1 0 0,-1 1 0,0-1 0,0 0 0,0 0 0,3-4 0,-5 6 0,0-1 0,1 1 0,-1 0 0,0-1 0,1 1 0,-1-1 0,0 1 0,0-1 0,0 1 0,1-1 0,-1 1 0,0-1 0,0 1 0,0-1 0,0 1 0,0-1 0,0 1 0,0-1 0,0 1 0,0-1 0,0 1 0,0-1 0,0 1 0,-1-1 0,1 1 0,0-1 0,0 1 0,0-1 0,-1 1 0,1-1 0,-17-8 0,-23 2 0,39 7 0,-71-4 0,-110 8 0,155 0 0,26-4 0,0 0 0,0 0 0,0 0 0,0 0 0,0 0 0,0 0 0,0 1 0,0-1 0,0 0 0,0 1 0,0-1 0,0 1 0,0-1 0,0 1 0,0-1 0,1 1 0,-1 0 0,0-1 0,0 1 0,1 0 0,-2 1 0,20-4 0,20-6 0,-1-2 0,0-2 0,-1-2 0,39-19 0,-57 20 0,-15 7 0,-14 4 0,-6 3 0,0 0 0,0 1 0,1 1 0,-31 10 0,-65 30 0,40-14 0,-33 10 0,1-1 0,154-56 0,-35 14 0,0-2 0,0 1 0,24-15 0,-10 3 0,-12 7 0,28-20 0,-44 29 0,0 1 0,-1-1 0,1 1 0,0-1 0,0 0 0,0 1 0,-1-1 0,1 0 0,0 1 0,-1-1 0,1 0 0,-1 0 0,1 0 0,-1 0 0,1 1 0,-1-1 0,0 0 0,1 0 0,-1 0 0,0 0 0,0 0 0,1 0 0,-1 0 0,0 0 0,0 0 0,0 0 0,-1-2 0,0 2 0,1 0 0,-1 0 0,0 0 0,0 0 0,-1 0 0,1 0 0,0 0 0,0 0 0,0 0 0,-1 1 0,1-1 0,0 0 0,-1 1 0,1 0 0,0-1 0,-3 0 0,-8-1 0,-1 0 0,-25-1 0,37 3 0,1 0 0,52 1 0,90-8 0,-123 4 0,1 0 0,-1-1 0,0-1 0,-1-1 0,0-1 0,18-9 0,-27 8 0,-9 8 0,0-1 0,0 1 0,0 0 0,-1 0 0,1 0 0,0 0 0,0-1 0,-1 1 0,1 0 0,0 0 0,-1 0 0,1 0 0,0 0 0,0 0 0,-1 0 0,1 0 0,0 0 0,0 0 0,-1 0 0,1 0 0,0 0 0,-1 0 0,1 0 0,0 0 0,0 0 0,-1 0 0,1 1 0,0-1 0,0 0 0,-1 0 0,1 0 0,0 0 0,0 0 0,0 1 0,-1-1 0,1 0 0,0 0 0,0 1 0,-41 20 0,2 1 0,-45 34 0,35-22 0,7-6 0,0 2 0,3 2 0,-56 56 0,92-85 0,1 0 0,0 0 0,-1 0 0,1 0 0,0 0 0,-3 7 0,5-9 0,0 0 0,0-1 0,0 1 0,-1 0 0,1-1 0,0 1 0,0 0 0,0 0 0,0-1 0,0 1 0,1 0 0,-1 0 0,0-1 0,0 1 0,0 0 0,1-1 0,-1 1 0,0 0 0,0-1 0,1 1 0,-1 0 0,1-1 0,-1 1 0,1-1 0,-1 1 0,1-1 0,-1 1 0,1-1 0,-1 1 0,1-1 0,0 1 0,-1-1 0,1 0 0,0 1 0,-1-1 0,1 0 0,0 0 0,-1 1 0,1-1 0,1 0 0,11 3-53,-1-1-1,1 0 0,0-1 1,0 0-1,0-1 1,-1 0-1,27-5 0,88-25-746,-125 29 791,21-7-90,0-1 1,35-19-1,-4 2 147,-41 20-29,26-11 470,0-2 0,63-41 0,-101 60-489,0-1 0,1 0 0,-1 0 0,0 0 0,0-1 0,1 1 0,-1 0 0,0 0 0,0-1 0,0 1 0,0 0 0,-1-1 0,2-2 0,-2 4 0,0-1 0,0 1 0,0-1 0,0 1 0,0 0 0,0-1 0,0 1 0,0-1 0,0 1 0,-1-1 0,1 1 0,0 0 0,0-1 0,0 1 0,-1-1 0,1 1 0,0 0 0,0-1 0,-1 1 0,1 0 0,0 0 0,-1-1 0,1 1 0,-1 0 0,1 0 0,0-1 0,-1 1 0,1 0 0,-1 0 0,0 0 0,-5-2 0,0 0 0,-1 1 0,1 1 0,0-1 0,-9 1 0,-3-1 0,0 1 0,0 1 0,0 0 0,0 2 0,0 0 0,0 1 0,1 1 0,0 0 0,0 2 0,-18 8 0,19-8 0,13-5 0,-1-1 0,0 1 0,0 0 0,0 0 0,1 0 0,-1 1 0,1-1 0,0 1 0,0 0 0,-5 5 0,8-8 0,0 1 0,0-1 0,0 1 0,-1-1 0,1 1 0,0-1 0,0 0 0,0 1 0,0-1 0,0 1 0,1-1 0,-1 1 0,0-1 0,0 1 0,0-1 0,0 0 0,0 1 0,1-1 0,-1 1 0,0-1 0,0 0 0,1 1 0,-1-1 0,0 1 0,1-1 0,-1 0 0,0 1 0,1-1 0,-1 0 0,0 0 0,1 1 0,-1-1 0,1 0 0,-1 0 0,0 0 0,1 0 0,-1 1 0,1-1 0,-1 0 0,1 0 0,-1 0 0,1 0 0,-1 0 0,1 0 0,24 4 0,-24-4 0,20 1 0,0 0 0,0-2 0,0 0 0,39-9 0,-45 7 0,-1-1 0,1 0 0,-1-1 0,0-1 0,0 0 0,-1-1 0,20-13 0,-32 19 0,0 0 0,1 1 0,-1-1 0,0 0 0,0 0 0,0 0 0,0 0 0,1 0 0,-2 0 0,1 0 0,0 0 0,0-1 0,0 1 0,0 0 0,-1-1 0,1 1 0,-1 0 0,1-1 0,-1 1 0,1-1 0,-1 1 0,0-2 0,0 2 0,-1 0 0,1-1 0,-1 1 0,1 0 0,-1 0 0,0 1 0,0-1 0,1 0 0,-1 0 0,0 0 0,0 0 0,0 1 0,0-1 0,0 0 0,0 1 0,0-1 0,0 1 0,0-1 0,0 1 0,-2-1 0,-9-2 0,1 0 0,0 1 0,-22-1 0,57 3 0,-1 0 0,32-7 0,167-50 0,-108 14 0,-110 42 0,0-1 0,1 1 0,0-1 0,-1 1 0,1-1 0,-1-1 0,6-2 0,-10 5 0,0-1 0,0 1 0,0 0 0,0 0 0,0 0 0,0 0 0,0 0 0,0 0 0,1 0 0,-1 0 0,0 0 0,0 0 0,0 0 0,0 0 0,0 0 0,0 0 0,0-1 0,0 1 0,0 0 0,0 0 0,0 0 0,0 0 0,0 0 0,0 0 0,0 0 0,0 0 0,0 0 0,0-1 0,0 1 0,0 0 0,0 0 0,0 0 0,0 0 0,0 0 0,0 0 0,0 0 0,0 0 0,0-1 0,0 1 0,0 0 0,0 0 0,0 0 0,0 0 0,0 0 0,0 0 0,0 0 0,0 0 0,0 0 0,-1 0 0,1 0 0,0-1 0,0 1 0,0 0 0,0 0 0,0 0 0,0 0 0,0 0 0,0 0 0,0 0 0,-1 0 0,-9-1 0,-13 2 0,1 3 0,1 0 0,-1 1 0,1 1 0,1 1 0,-23 11 0,-97 57 0,72-36 0,-41 25 0,108-63 0,0-1 0,1 1 0,-1-1 0,0 0 0,0 1 0,1 0 0,-1-1 0,0 1 0,0-1 0,1 1 0,-1 0 0,1-1 0,-1 1 0,1 0 0,-1 0 0,1-1 0,-1 1 0,1 0 0,0 0 0,-1 0 0,1 0 0,-1 1 0,2-1 0,-1-1 0,1 1 0,-1-1 0,0 1 0,1 0 0,-1-1 0,1 1 0,0-1 0,-1 1 0,1-1 0,-1 0 0,1 1 0,0-1 0,-1 0 0,1 1 0,0-1 0,-1 0 0,1 0 0,0 1 0,-1-1 0,2 0 0,9 2 0,-1-1 0,19 0 0,-26-1 0,72 2 0,134-15 0,-208 13 0,0 0 0,0-1 0,0 1 0,0 0 0,0 0 0,0 0 0,0 0 0,1 0 0,-1 0 0,0 1 0,0-1 0,0 0 0,0 0 0,0 1 0,0-1 0,0 1 0,0-1 0,0 1 0,-1-1 0,1 1 0,0 0 0,0-1 0,0 1 0,0 0 0,-1 0 0,1-1 0,0 1 0,-1 0 0,1 0 0,-1 0 0,1 1 0,1 3 0,0 1 0,-1-1 0,0 0 0,0 1 0,-1 7 0,1-9 0,-1 1 0,0-1 0,1 0 0,0 0 0,0 1 0,0-1 0,0 0 0,2 4 0,0-5 0,-1 0 0,1-1 0,-1 1 0,1-1 0,0 1 0,0-1 0,0 0 0,0 0 0,0-1 0,0 1 0,1-1 0,-1 1 0,0-1 0,1 0 0,-1 0 0,1-1 0,6 1 0,2 0 0,0 0 0,1-1 0,23-3 0,-21 0 0,1 0 0,-1-1 0,1-1 0,-1-1 0,0 0 0,-1-1 0,0 0 0,0-1 0,0-1 0,-1 0 0,0-1 0,-1 0 0,12-12 0,-23 21 0,0 0 0,0-1 0,0 1 0,0 0 0,0 0 0,0-1 0,0 1 0,-1 0 0,1-1 0,0 1 0,-1-1 0,1 1 0,-1-1 0,1 1 0,-1-1 0,0 1 0,1-1 0,-1 1 0,0-1 0,0 0 0,-1-1 0,1 2 0,-1 0 0,1 0 0,-1-1 0,0 1 0,0 0 0,0 0 0,0 0 0,0 0 0,0 0 0,0 1 0,0-1 0,0 0 0,0 0 0,0 1 0,0-1 0,0 0 0,-1 1 0,1-1 0,-2 1 0,-5-2 0,0 0 0,0 1 0,0 0 0,-1 0 0,1 1 0,-14 1 0,1 2 0,1 1 0,0 1 0,0 1 0,0 1 0,1 1 0,-27 13 0,-105 71 0,145-88 0,4-2 0,-7 4 0,0 0 0,1 1 0,-11 9 0,18-15 0,0 1 0,0-1 0,0 0 0,0 0 0,0 1 0,0-1 0,0 0 0,1 1 0,-1-1 0,1 1 0,-1-1 0,1 1 0,-1 2 0,1-3 0,0-1 0,0 1 0,0 0 0,1 0 0,-1 0 0,0 0 0,1-1 0,-1 1 0,0 0 0,1 0 0,-1-1 0,1 1 0,-1 0 0,1-1 0,0 1 0,-1-1 0,1 1 0,0 0 0,-1-1 0,1 1 0,0-1 0,-1 0 0,1 1 0,0-1 0,0 0 0,1 1 0,2 0 0,1 0 0,-1 0 0,0 0 0,1-1 0,-1 0 0,1 1 0,-1-2 0,0 1 0,6-1 0,39-10 0,-39 8 0,1-1 0,0 0 0,-1-1 0,0 0 0,18-14 0,-40 31 0,9-9 0,0 0 0,0-1 0,0 1 0,0-1 0,0 1 0,-7 2 0,-3 1 44,-2-1 0,1-1 1,0 0-1,-1-1 0,0-1 0,-21 2 0,-95-5-563,72-1-636,28 1-5671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19:54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24575,'-1'9'0,"0"0"0,-1 0 0,-3 15 0,-4 15 0,4-6 0,-13 45 0,10-49 0,1-1 0,-4 41 0,1 27-384,-2 40-271,13 262 1521,-1-376-856,2-1-1,0 0 1,2 1 0,0-1-1,1-1 1,1 1-1,1-1 1,1 0 0,1 0-1,0-1 1,2 0 0,0-1-1,1 0 1,0-1-1,2 0 1,0-1 0,19 17-1,-14-16-9,9 9 0,48 35 0,-64-53 0,-1-2 0,1 1 0,0-1 0,0-1 0,0 0 0,1-1 0,0-1 0,17 4 0,-10-4 0,1-1 0,0-1 0,0-1 0,0 0 0,25-5 0,-32 2 0,0 0 0,0-1 0,0 0 0,0-1 0,0-1 0,-1 0 0,0-1 0,14-10 0,24-14-1365,-25 19-5461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19:5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24575,'2'1'0,"0"-1"0,0 1 0,0 0 0,0 0 0,0 0 0,0 0 0,0 1 0,-1-1 0,1 0 0,0 1 0,-1-1 0,1 1 0,-1 0 0,3 3 0,8 8 0,-5-9 0,0 1 0,1-1 0,-1-1 0,1 1 0,0-1 0,0-1 0,0 0 0,0 0 0,0 0 0,12 0 0,13 0 0,43-3 0,-42 0 0,65 1 0,68-2 0,-122-3 0,47-11 0,-59 8 171,34-14-1,27-6-1876,-64 22-5120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19:55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24575,'21'1'0,"0"2"0,0 0 0,40 12 0,-37-9 0,1 0 0,31 2 0,-37-5 0,0 0 0,-1 2 0,24 7 0,-23-6 0,0 0 0,0-2 0,24 3 0,246-4 0,-147-5 0,-122 2-195,0-1 0,1-1 0,-1-1 0,-1-1 0,1 0 0,27-10 0,-23 2-6631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19:56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0 585 24575,'2'1'0,"-1"-1"0,1 0 0,0 1 0,-1-1 0,1 1 0,-1-1 0,1 1 0,-1 0 0,1 0 0,-1-1 0,1 1 0,-1 0 0,0 0 0,0 1 0,1-1 0,-1 0 0,0 0 0,0 0 0,0 1 0,0-1 0,0 1 0,-1-1 0,1 1 0,0-1 0,-1 1 0,1-1 0,-1 1 0,1 1 0,2 8 0,-1-1 0,0 0 0,0 13 0,-2-19 0,15 199 0,-8-121 0,-6-52 0,1-1 0,2 0 0,9 35 0,2-3 0,-3 1 0,5 80 0,-14-85-344,-3-40 135,1 0-1,1 1 0,0-1 1,1 0-1,8 26 0,0-6 210,-1 1 0,9 69 0,-10-46 0,10 20 0,-12-55 0,-1 1 0,5 39 0,-10 168 1246,-2-142-890,-1-130-356,-6-38 0,-3-26 0,11 27 0,1 46 0,-1 1 0,-2 0 0,0 0 0,-13-53 0,6 47 0,2 0 0,1 0 0,-2-53 0,9-107 0,1 81 0,-2-385-912,1 474 904,1-1 1,1 1-1,11-44 1,29-69 2,-25 86 9,21-43 15,-19 50 748,-3 5-735,2 2-1,1 0 0,2 1 1,46-59-1,-47 71-31,1 0 0,1 1 0,35-27 0,-55 48 0,0-1 0,0 1 0,1 0 0,-1 0 0,1 0 0,0 1 0,-1-1 0,1 1 0,0 0 0,6-1 0,-7 2 0,-1 0 0,0 0 0,1 0 0,-1 1 0,0-1 0,1 1 0,-1-1 0,0 1 0,1 0 0,-1 0 0,0 0 0,0 0 0,0 0 0,0 0 0,0 1 0,0-1 0,0 1 0,-1-1 0,3 3 0,15 20 0,-1-1 0,-1 2 0,-2 0 0,0 1 0,11 29 0,15 25 0,11 17 0,-44-81 0,-1-1 0,0 1 0,-1 1 0,-1-1 0,-1 1 0,0 0 0,-1 0 0,-1 0 0,0 0 0,-2 1 0,0-1 0,-1 0 0,0 0 0,-5 19 0,3-27 0,0 0 0,-1 0 0,0 0 0,0-1 0,-1 0 0,0 0 0,-1 0 0,0 0 0,0-1 0,0 0 0,-1 0 0,0-1 0,-11 8 0,-7 5 0,-1-2 0,-49 24 0,-30 3 0,46-21 0,-103 37 0,126-49 0,1-2 0,-64 8 0,75-14 0,-1 2 0,-31 11 0,29-8 0,-30 5 0,56-12 6,-6-1 328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1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24575,'0'-1'0,"0"-1"0,0 1 0,1 0 0,-1-1 0,0 1 0,1 0 0,-1 0 0,1-1 0,0 1 0,-1 0 0,1 0 0,0 0 0,0-1 0,-1 1 0,1 0 0,0 0 0,0 0 0,0 0 0,0 1 0,1-1 0,-1 0 0,0 0 0,0 1 0,0-1 0,1 0 0,-1 1 0,0 0 0,1-1 0,0 1 0,7-2 0,-1 0 0,1 1 0,13-1 0,-8 1 0,124-16 0,-75 2 0,-44 9 0,31-5 0,5 2 0,76-24 0,-31 11 0,11-2 0,-105 22 69,1 0-1,0 1 0,-1-1 0,14 0 1,-19 2-86,0 0-1,0 0 1,0 0 0,-1 1 0,1-1 0,0 0 0,0 0 0,0 0 0,0 1 0,-1-1 0,1 0 0,0 1 0,0-1 0,-1 1 0,1-1 0,0 1-1,-1-1 1,1 1 0,1 0 0,-2 1-51,1-1 0,-1 0-1,0 0 1,0 0 0,1 0 0,-1 0-1,0 0 1,0 1 0,0-1 0,0 0-1,0 0 1,0 0 0,-1 0 0,1 0-1,0 1 1,0-1 0,-1 0 0,1 0-1,-2 1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19:56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24575,'1'0'0,"-1"0"0,1 0 0,0 1 0,0-1 0,-1 1 0,1-1 0,0 0 0,-1 1 0,1-1 0,0 1 0,-1-1 0,1 1 0,-1 0 0,1-1 0,-1 1 0,1 0 0,-1-1 0,0 1 0,1 0 0,-1 0 0,0-1 0,1 1 0,-1 0 0,0 0 0,0-1 0,0 3 0,6 27 0,-5-17 0,19 45 0,-15-43 0,0-1 0,0 1 0,3 19 0,17 229 0,-23-240 0,1 1 0,0-1 0,11 32 0,-7-29 0,6 56 0,-2 21 0,3 59 0,-13-139 0,2 0 0,1 0 0,9 32 0,-6-29 0,7 56 0,-12 60 0,-3-91 0,10 87 0,6 26 0,-8-138-1365,3-6-5461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19:56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24575,'26'2'0,"0"0"0,0 2 0,0 1 0,0 1 0,27 11 0,-12-5 0,-1-3-529,1-1-1,57 3 0,-41-6 254,301 3 276,-220-9 0,-79 0-370,93-11-1,67-11 371,-178 18-34,-11 2 145,0-1 0,36-10-1,-38 6 205,0 2-1,47-5 0,-48 9-7140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19:57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 24575,'592'0'-1511,"-465"-10"1188,-22-1 344,20 0-21,15-1 0,-123 10-130,0 0 0,0-1 0,0 0 0,21-8 0,-19 5-51,0 0 0,37-4-1,234 7 2436,-150 6-1501,289-3-2118,-402 0-5461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00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24575,'0'1'0,"1"-1"0,0 0 0,0 1 0,-1-1 0,1 0 0,0 1 0,-1-1 0,1 1 0,-1-1 0,1 1 0,0-1 0,-1 1 0,1-1 0,-1 1 0,1 0 0,-1-1 0,0 1 0,1 0 0,-1-1 0,0 1 0,1 1 0,9 22 0,-4-7 0,4 6 0,-2 0 0,0 0 0,-1 1 0,-1 0 0,4 48 0,-5-41 0,0 8 0,-4-22 0,2 0 0,0 0 0,10 31 0,-2-16 0,-1 1 0,-2 0 0,-1 0 0,-1 1 0,1 48 0,-6-67-155,1-1-1,1 1 1,0-1 0,1 0-1,7 17 1,-9-25-278,6 16-6393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00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24575,'23'1'0,"41"8"0,6 1 0,322-6 0,-215-6 0,-79 2-1365,-71 0-5461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00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24575,'32'0'0,"286"-13"0,-281 9 0,-8 1 0,1-1 0,40-12 0,-15 2 0,0 3 0,100-8 0,-98 15 0,-31 4 0,-1-2 0,0-1 0,41-10 0,-27 4 0,1 1 0,78-4 0,-92 9-1365,-6-2-5461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01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220 301 24575,'-2'24'0,"-8"48"0,6-44 0,-3 29 0,8 40 0,0-54 0,-4 51 0,2-88 0,0-1 0,0 1 0,0-1 0,0 1 0,-1-1 0,0 1 0,0-1 0,-1 0 0,1 0 0,-7 9 0,8-13 0,1-1 0,0 0 0,-1 0 0,1 1 0,0-1 0,-1 0 0,1 0 0,0 1 0,-1-1 0,1 0 0,0 0 0,-1 0 0,1 0 0,0 0 0,-1 1 0,1-1 0,-1 0 0,1 0 0,0 0 0,-1 0 0,1 0 0,-1 0 0,1 0 0,0 0 0,-1-1 0,1 1 0,-1 0 0,1 0 0,0 0 0,-1 0 0,1 0 0,0-1 0,-1 1 0,1 0 0,0 0 0,-1-1 0,1 1 0,0 0 0,-1 0 0,1-1 0,0 1 0,0 0 0,0-1 0,-1 1 0,1 0 0,0-1 0,0 1 0,0-1 0,-10-20 0,-23-107 0,21 79 0,-9-77 0,6 30 0,11 79 0,-11-30 0,9 33 0,1-1 0,-5-29 0,0-10 0,6 40 0,1-1 0,0 0 0,2 0 0,-1 0 0,2 0 0,0 0 0,2-18 0,-1 31 0,-1 1 0,0-1 0,1 0 0,-1 1 0,1-1 0,0 1 0,-1-1 0,1 1 0,0 0 0,0-1 0,0 1 0,0 0 0,0-1 0,0 1 0,0 0 0,1 0 0,-1 0 0,0 0 0,1 0 0,-1 0 0,3 0 0,-2 0 0,1 0 0,0 1 0,-1-1 0,1 1 0,0 0 0,0 0 0,-1 0 0,1 0 0,0 0 0,-1 1 0,6 0 0,4 3 0,0 1 0,0 0 0,0 0 0,13 10 0,75 39 0,-51-28 0,74 51 0,-115-71 0,17 12 0,-1 2 0,23 22 0,-40-35 0,-1 0 0,0 0 0,-1 1 0,0-1 0,0 1 0,0 0 0,-1 1 0,0-1 0,-1 1 0,0 0 0,3 13 0,37 171 0,-36-158 0,2 0 0,0-2 0,19 43 0,-21-57 0,1-1 0,1 1 0,1-2 0,0 0 0,1 0 0,1-1 0,0 0 0,1-1 0,28 25 0,-39-38 22,0 0-1,1 0 0,-1-1 1,1 1-1,-1-1 0,1 0 1,0 0-1,-1 1 0,1-2 1,0 1-1,0 0 0,0-1 1,0 1-1,0-1 0,5 0 1,-5 0-112,-1-1 0,1 0 0,-1 0 0,1 1 0,-1-1 1,0-1-1,1 1 0,-1 0 0,0-1 0,0 1 1,0-1-1,0 0 0,0 1 0,0-1 0,-1 0 0,1 0 1,0 0-1,1-4 0,6-10-6736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01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24575,'15'210'0,"-7"-137"0,-6-45-101,1-1-1,2 0 0,1 0 1,17 52-1,17 44-23,-13-36 148,50 146-23,-52-158 159,28 75 292,-41-121-339,17 40 75,-26-64-372,0 1 0,0-1 0,1 1 0,0-1 1,0 0-1,0-1 0,0 1 0,10 7 0,4-2-6641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0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24575,'0'1'0,"0"0"0,1 0 0,-1 0 0,1 0 0,-1 0 0,1 0 0,-1 0 0,1 0 0,-1 0 0,1 0 0,0 0 0,0 0 0,-1 0 0,1-1 0,0 1 0,2 1 0,20 13 0,-10-6 0,-1-1 0,1 1 0,0-2 0,0 1 0,0-2 0,1 0 0,0-1 0,0 0 0,0-1 0,1 0 0,23 2 0,12-2 0,91-5 0,-70 0 0,-20-2 0,53-10 0,-62 7 0,-13 1 0,-1-1 0,0-1 0,0-2 0,37-16 0,-45 17 69,0 2-1,1 0 0,0 1 0,37-4 1,88 4-1776,-116 6-5119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29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0 632 24575,'2'37'0,"7"42"0,1 20 0,-7-75-249,0 1-1,2-1 0,7 24 1,-5-21-44,-1 0 1,3 31 0,5 141 292,-5-72 0,-8 130 0,-3-111 0,2-115 0,-1-14 0,0 0 0,2 1 0,0-1 0,1 0 0,1 0 0,10 33 0,-13-48 3,16 44 963,-15-43-875,0 1-1,-1 0 1,1 0 0,-1-1-1,0 1 1,0 0-1,0 0 1,0 0 0,-2 6-1,-14-34-90,10 14 0,1-1 0,0 0 0,0 0 0,2 0 0,-1 0 0,-2-19 0,-4-72 0,3 22 0,-2-23 0,5-136 0,5 150 0,2 48-236,1 1 0,12-55-1,-3 26 62,-7 47 175,0 0 0,1 1 0,17-37 0,4-10 0,-13 33-13,1 1 0,2 1 1,32-46-1,-22 35-277,168-232-2469,-30 40 5741,-88 120-1980,-72 106-1002,0 0 0,7-18 0,-7 14 0,-6 14 0,0-1 0,1 1 0,-1 0 0,0 0 0,0 0 0,0 0 0,0 0 0,0 0 0,1 0 0,-1 0 0,0 0 0,0 0 0,0 0 0,0 0 0,1 0 0,-1 0 0,0 0 0,0 0 0,0 0 0,0 0 0,1 0 0,-1 0 0,0 0 0,0 0 0,0 0 0,0 0 0,0 0 0,1 0 0,-1 1 0,0-1 0,0 0 0,0 0 0,0 0 0,0 0 0,0 0 0,1 0 0,-1 0 0,0 1 0,0-1 0,0 0 0,0 0 0,0 0 0,0 0 0,0 0 0,0 1 0,0-1 0,0 0 0,0 0 0,0 0 0,10 17 0,5 19 0,-9-15 0,-2 1 0,0-1 0,1 39 0,-6 69 0,-1-55 0,3 19 0,1-35 0,-10 90 0,5-131 0,-1 0 0,-1 0 0,0 0 0,-1 0 0,-1-1 0,-17 29 0,7-18 0,-1 0 0,-41 45 0,30-43 0,-1-2 0,-2-1 0,-64 41 0,65-49 0,-42 16 0,21-9 0,38-20 0,-1 0 0,0-1 0,0 0 0,0-2 0,0 1 0,0-2 0,-21 0 0,23 0 0,26 0 0,1 0 0,0 2 0,-1 0 0,1 0 0,-1 1 0,26 12 0,3-1 0,-14-4-140,-2 0 0,1 1-1,-2 2 1,41 28 0,-15-3-211,48 46 1,77 107-283,-110-116 289,-50-56 2,-1 0 1,-1 1 0,20 38 0,24 72 918,-40-92-678,-12-29 486,-1 1 1,-1 0-1,1 0 1,-2 0-1,5 19 0,-5-2-240,15 79 398,-15-95-504,0-1-1,1 0 0,0 0 0,1 0 1,0 0-1,14 19 0,-15-25-22,0 0 1,1 0-1,-1-1 0,1 1 1,0-1-1,1 0 0,-1 0 0,1-1 1,0 0-1,0 0 0,0 0 0,0-1 1,0 1-1,0-2 0,1 1 0,-1-1 1,1 0-1,-1 0 0,1 0 0,7-1 1,6-1-302,0-1 1,-1-1-1,1-1 1,-1 0-1,26-10 1,-19 6-6542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2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24575,'20'-1'0,"0"-2"0,0 0 0,-1-1 0,1-1 0,33-14 0,-30 11 0,0 0 0,1 2 0,32-5 0,29 5 0,87 7 0,-57 1 0,335-2 0,-443 0-170,0 0-1,1-1 0,-1 0 1,0 0-1,0-1 0,0 0 1,12-5-1,-3 0-6655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29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400 333 24575,'0'3'0,"0"1"0,1 0 0,0 0 0,-1 0 0,1-1 0,1 1 0,-1 0 0,0-1 0,1 1 0,0-1 0,0 0 0,0 1 0,0-1 0,0 0 0,1 0 0,-1-1 0,1 1 0,0 0 0,0-1 0,0 1 0,0-1 0,0 0 0,1 0 0,6 2 0,-8-2 0,1-1 0,1 0 0,-1 0 0,0-1 0,0 1 0,0 0 0,0-1 0,0 0 0,1 0 0,-1 0 0,0 0 0,0 0 0,0-1 0,1 0 0,-1 1 0,0-1 0,0 0 0,0 0 0,0-1 0,0 1 0,0-1 0,-1 1 0,1-1 0,0 0 0,-1 0 0,0 0 0,1 0 0,-1-1 0,4-3 0,-2-2 0,1 1 0,-1-1 0,-1 0 0,1 0 0,-1 0 0,-1 0 0,0-1 0,0 1 0,0 0 0,-1-1 0,0 0 0,-1-14 0,0 15 0,-1 0 0,1 1 0,-2-1 0,1 0 0,-1 1 0,0-1 0,0 1 0,-1 0 0,0-1 0,-1 1 0,0 1 0,0-1 0,0 0 0,-7-8 0,-2 2 0,1 1 0,-1 0 0,-1 1 0,-23-15 0,24 17 0,-2 1 0,1 1 0,-1 0 0,0 1 0,0 1 0,-18-5 0,12 6 0,-78-14 0,88 17 0,-1 1 0,1-1 0,0 2 0,0 0 0,0 0 0,-21 6 0,26-5 0,1 1 0,-1 0 0,1 0 0,0 0 0,0 1 0,0 0 0,0 0 0,1 0 0,-1 0 0,1 1 0,0 0 0,1 0 0,-1 0 0,1 0 0,0 0 0,0 1 0,1-1 0,-3 8 0,-1 3 0,1 0 0,0 1 0,2 0 0,0-1 0,-2 24 0,5 154 0,2-91 0,-2-86 0,1 1 0,0-1 0,8 33 0,-6-41 0,0 0 0,0 0 0,1 0 0,0 0 0,1-1 0,0 0 0,0 0 0,10 12 0,70 65 0,-71-72 0,3 1 0,1-1 0,0-1 0,1 0 0,25 10 0,-37-19 0,82 40 0,-67-34 0,1-1 0,0 0 0,0-2 0,42 5 0,-32-7 0,1-2 0,36-2 0,-32-1 0,41 5 0,-65-2 0,0 1 0,-1 1 0,17 6 0,-16-5 0,1 0 0,22 3 0,-9-4 0,1-1 0,-1-2 0,31-2 0,-43 0 0,0-1 0,0-1 0,-1-1 0,1 0 0,-1 0 0,0-2 0,15-7 0,7-5 244,-17 9-781,-1 0 1,19-13 0,-21 8-6290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30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2 24575,'-38'-1'0,"18"0"0,0 1 0,-25 3 0,39-2 0,0 0 0,0 1 0,0 0 0,0 0 0,0 0 0,0 0 0,1 1 0,-1 0 0,1 0 0,-1 1 0,-6 5 0,2 1 0,1 0 0,0 1 0,0 0 0,1 0 0,0 1 0,1 0 0,-10 23 0,-28 98 0,33-94 0,5-12 0,1 0 0,1 0 0,2 1 0,-1 32 0,9 110 0,-5-164 0,1 0 0,0 1 0,0-1 0,0 0 0,0 0 0,1 0 0,0-1 0,0 1 0,6 10 0,-6-14 0,-1 0 0,1 0 0,0 0 0,0 0 0,0-1 0,0 1 0,0-1 0,0 1 0,0-1 0,1 0 0,-1 1 0,1-1 0,-1 0 0,0-1 0,1 1 0,0 0 0,-1-1 0,1 0 0,-1 1 0,1-1 0,0 0 0,-1 0 0,1 0 0,-1-1 0,4 0 0,1 0 0,0-1 0,0 0 0,0 0 0,-1-1 0,0 0 0,1 0 0,-1-1 0,0 1 0,0-1 0,-1 0 0,1-1 0,-1 0 0,6-5 0,7-11 0,-1 0 0,16-25 0,-15 18 0,177-207 0,-160 196 0,-28 31 0,59-72 0,-57 68 0,-1 0 0,0-1 0,-1 0 0,10-26 0,9-53 0,-23 145 0,-4 282 0,1-324 0,1 1 0,1-1 0,0 1 0,0-1 0,1 0 0,1 1 0,-1-2 0,2 1 0,0 0 0,0-1 0,1 0 0,7 10 0,4 2 0,0-1 0,2-1 0,0-1 0,23 18 0,-28-25-105,1-1 0,0-1 0,1-1 0,0 0 0,0-1 0,1-1 0,0 0 0,0-1 0,0-1 0,1-1 0,0 0 0,23 1 0,-13-3-6721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6T10:20:30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1619 24575,'1'-1'0,"1"0"0,0 0 0,0 0 0,0-1 0,-1 1 0,1-1 0,-1 1 0,1-1 0,-1 0 0,0 1 0,0-1 0,0 0 0,2-3 0,2-2 0,5-9 0,-1 0 0,0-1 0,-1 0 0,-1 0 0,9-32 0,-8 20 0,-2 0 0,4-59 0,-9 73 0,2 0 0,0 0 0,1 1 0,5-16 0,-3 12 0,-1 0 0,4-21 0,-4-24 0,-4-109 0,-3 78 0,0 64 0,-1 1 0,-1 0 0,-1 0 0,-2 0 0,-1 1 0,-12-30 0,7 20 0,-42-101 0,29 84 0,-48-87 0,55 112 0,-1 1 0,-2 2 0,0 0 0,-2 1 0,-37-32 0,60 57 0,0 0 0,-1 0 0,1 0 0,0 0 0,0 0 0,-1 0 0,1 0 0,0 0 0,-1 0 0,1 1 0,-1-1 0,1 1 0,-1-1 0,1 1 0,-1-1 0,0 1 0,1 0 0,-1 0 0,1 0 0,-1 0 0,0 0 0,1 0 0,-1 0 0,1 1 0,-1-1 0,1 1 0,-1-1 0,0 1 0,1-1 0,0 1 0,-1 0 0,1 0 0,-1-1 0,1 1 0,0 0 0,0 0 0,-1 1 0,1-1 0,0 0 0,0 0 0,0 1 0,0-1 0,1 0 0,-1 1 0,0-1 0,0 1 0,0 1 0,-4 10 0,0 0 0,0 1 0,2-1 0,-4 20 0,5-21 0,-8 45 0,6-27 0,-11 36 0,1-9-506,-8 69 0,17-97 453,-1 39-405,2 1 1,5 74-1,1-38 148,0-39 310,10 67 0,-2-30 0,-7-60 0,2 0 0,2-1 0,17 59 0,-13-60 0,10 65 0,-6-22 0,-8-58-280,14 33 1,-11-32 20,6 28 0,-8-20 115,17 61-1006,4 27 886,-13-48 248,22 33 146,-8 52 3611,-10-82-2942,-13-53-556,-1 0 0,5 43 0,10 132-243,-19-181 0,1-1 0,1 0 0,0-1 0,2 1 0,8 19 0,7 22 0,-20-55 0,0-1 0,-1 0 0,1 1 0,0-1 0,0 0 0,1 0 0,-1 0 0,1 0 0,-1 0 0,1-1 0,0 1 0,0 0 0,0-1 0,0 1 0,0-1 0,5 4 0,-6-6 0,-1 0 0,1 1 0,-1-1 0,1 0 0,-1 0 0,0 0 0,1 0 0,-1 1 0,1-1 0,-1 0 0,1 0 0,-1 0 0,1 0 0,-1 0 0,0 0 0,1 0 0,-1-1 0,1 1 0,-1 0 0,1 0 0,-1 0 0,1 0 0,-1 0 0,0-1 0,1 1 0,-1 0 0,1 0 0,-1-1 0,0 1 0,1-1 0,7-15 0,-2-22 0,-6 36 0,1-97-1365,-1 69-5461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1T00:37:12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0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77 126 24575,'-2'0'0,"0"0"0,0 1 0,0-1 0,0 1 0,0-1 0,0 1 0,1-1 0,-1 1 0,0 0 0,1 0 0,-1 0 0,0 0 0,1 0 0,-1 0 0,1 1 0,-1-1 0,1 0 0,0 1 0,0-1 0,-1 1 0,1-1 0,0 1 0,0 0 0,0-1 0,1 1 0,-2 3 0,-1 5 0,-1 0 0,2 1 0,-3 17 0,2-9 0,-5 35 0,2 1 0,3-1 0,2 1 0,6 55 0,-1-74 0,2-1 0,17 56 0,-17-74 0,2-1 0,0 0 0,1 0 0,0-1 0,1-1 0,14 17 0,-17-22 0,-1-1 0,1 1 0,1-2 0,-1 1 0,1-1 0,0 0 0,1 0 0,0-1 0,0 0 0,0-1 0,14 7 0,-17-10 0,0 0 0,1 0 0,-1-1 0,1 1 0,-1-1 0,1-1 0,-1 1 0,1-1 0,-1 0 0,1-1 0,-1 0 0,1 0 0,-1 0 0,1-1 0,-1 0 0,0 0 0,0 0 0,7-4 0,-10 4 0,0 0 0,0-1 0,0 1 0,0-1 0,0 1 0,0-1 0,-1 0 0,1 0 0,-1 0 0,0-1 0,0 1 0,0 0 0,0-1 0,0 1 0,-1-1 0,2-7 0,1-5 0,-1-1 0,2-27 0,-3 16 0,4-42 0,-8-141 0,-16 35 0,20 217-278,2 0 0,1-1 1,16 60-1,50 137-598,-65-219 876,10 32 0,1 0 0,3-2 0,37 68 0,-45-96 248,1-1 1,1-1-1,19 21 1,-26-33-159,0 1 0,0-1 1,0 0-1,0-1 0,1 0 1,0 0-1,0-1 0,1 0 1,-1 0-1,16 4 0,-21-7-90,-1 0 0,1-1 0,0 1 0,-1-1 0,1 0 0,0 0 0,0 0 0,-1 0 0,1 0 0,0-1 0,-1 1 0,1-1 0,0 0 0,-1 1 0,1-1 0,-1-1 0,1 1 0,3-3 0,-3 2 0,0 0 0,-1-1 0,0 0 0,1 1 0,-1-1 0,0 0 0,0 0 0,-1 0 0,1-1 0,-1 1 0,1 0 0,0-6 0,2-7 0,-2 0 0,0-1 0,0 1 0,-3-31 0,-3-674 0,5 460 0,-5 212-1365,1 32-5461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3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53 24575,'0'439'0,"9"-320"0,1-1 0,-9-102 0,1-1 0,1 0 0,0 0 0,2 0 0,6 18 0,-5-17 0,-14-57 0,5 21 0,-1 0 0,-10-31 0,5 22 0,1 1 0,1-2 0,2 1 0,-2-32 0,6 55 0,0-7 0,0 0 0,-2 0 0,1 0 0,-8-19 0,5 16 0,1 0 0,0 0 0,1 0 0,-2-30 0,5-67 0,1 61 0,-1 43 0,0 0 0,1 1 0,0-1 0,0 1 0,5-15 0,-5 20 0,0 0 0,1 0 0,-1-1 0,1 1 0,0 0 0,0 0 0,0 1 0,1-1 0,-1 0 0,1 1 0,-1-1 0,1 1 0,0 0 0,0 0 0,0 0 0,4-2 0,19-8 0,-1 1 0,2 2 0,-1 0 0,1 2 0,0 1 0,1 1 0,50-2 0,-75 7 0,1 0 0,0 0 0,0 0 0,0 0 0,-1 1 0,1 0 0,0 0 0,0 0 0,-1 0 0,1 1 0,-1-1 0,1 1 0,3 2 0,-5-2 0,0 0 0,0 0 0,0 1 0,-1-1 0,1 0 0,-1 1 0,1 0 0,-1-1 0,0 1 0,0 0 0,0-1 0,0 1 0,0 0 0,-1 0 0,1 0 0,-1 0 0,1 4 0,-2 159 0,-2-65 0,2-88 0,0 0 0,-6 23 0,-1 6 0,8-40 0,1-1 0,-1 1 0,0-1 0,1 1 0,-1 0 0,1-1 0,-1 1 0,1-1 0,-1 0 0,1 1 0,0-1 0,0 1 0,0-1 0,0 0 0,0 0 0,0 0 0,0 1 0,0-1 0,1 0 0,-1 0 0,0-1 0,3 3 0,37 17 0,-31-16 0,-2-1 0,14 7 0,0 1 0,-1 0 0,21 15 0,-25-13 0,-1 1 0,0 0 0,0 1 0,-2 1 0,0 1 0,0 0 0,-2 0 0,11 20 0,-22-36 0,16 28 0,-15-27 0,-1 0 0,0 0 0,1 0 0,-1-1 0,1 1 0,0-1 0,0 1 0,-1-1 0,1 0 0,0 1 0,0-1 0,3 1 0,3-3-1365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3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1 211 24575,'500'0'0,"-474"-1"0,34-6 0,14-1 0,-60 6 0,0 0 0,0-1 0,0-1 0,22-8 0,-19 6 0,-13 5 13,-1-1 1,0 0-1,0 1 0,-1-1 0,1 0 0,0-1 0,-1 1 0,1 0 0,-1-1 1,0 0-1,1 1 0,-1-1 0,-1 0 0,1 0 0,0 0 0,-1 0 0,1 0 1,-1 0-1,0-1 0,0 1 0,0 0 0,-1-1 0,1 1 0,-1-1 0,0-2 1,1-2-170,-1 1 1,0 0 0,0-1 0,-1 1 0,0 0 0,-1 0 0,1 0-1,-1-1 1,0 2 0,-7-15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3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24575,'-1'98'0,"2"110"0,0-195 0,0 1 0,1-1 0,1 1 0,0-1 0,0 0 0,2 0 0,-1 0 0,2 0 0,0-1 0,10 17 0,-2-15-1365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4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5 24575,'-1'2'0,"0"1"0,0-1 0,-1 0 0,1 0 0,-1-1 0,1 1 0,-1 0 0,0 0 0,-3 2 0,-1 3 0,-17 19 0,-21 34 0,36-48 0,1 0 0,0 1 0,1 0 0,1 0 0,-7 22 0,7-6 0,2 1 0,1-1 0,1 0 0,4 41 0,0 4 0,-2-55 0,0 1 0,1 0 0,1-1 0,1 1 0,1-1 0,1 0 0,0 0 0,2-1 0,0 0 0,1 0 0,19 28 0,-19-33 0,54 74 0,-54-77 0,0 0 0,1-1 0,0 0 0,0-1 0,1 0 0,12 7 0,14 8 0,-27-16 0,-1-1 0,1-1 0,0 1 0,1-1 0,-1-1 0,1 0 0,12 2 0,16 0-219,0-3-1,0-1 0,54-5 1,-11 1 8,-47 2 139,-1-2 1,61-11-1,-76 8 42,1 0-1,-1-1 0,0-1 1,0-1-1,0-1 1,18-12-1,-5 1 1,15-9-131,47-39 1,-63 43 274,-6 5 401,32-32 0,-49 45-434,-1-2-1,-1 1 1,1-1-1,-1 0 1,-1-1-1,0 1 1,0-1 0,4-12-1,-3 1-80,-1 0 0,0 0 0,-2 0 0,2-36 0,-4 43 0,-2 1 0,1-1 0,-2 0 0,0 0 0,-1 1 0,0 0 0,-1-1 0,-7-17 0,3 18 0,0 0 0,-2 0 0,1 1 0,-1 0 0,-1 1 0,0 0 0,-22-16 0,-23-25 0,43 42 0,1 0 0,-2 0 0,1 1 0,-1 1 0,-1 0 0,1 1 0,-25-8 0,-96-21 0,67 20 0,29 9 0,-1 1 0,1 3 0,-1 1 0,-59 5 0,11-1 0,67-3 0,1 1 0,-1 1 0,1 1 0,-1 1 0,1 0 0,0 2 0,0 0 0,-20 9 0,0 3-1365,22-8-5461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05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375 230 24575,'-62'-1'0,"18"0"0,-67 6 0,104-3 0,-1-1 0,0 1 0,1 1 0,-1-1 0,1 1 0,0 0 0,0 1 0,0 0 0,0 0 0,1 0 0,-1 1 0,1 0 0,0 1 0,1-1 0,-1 1 0,1 0 0,0 0 0,0 0 0,1 1 0,0 0 0,0 0 0,1 0 0,0 0 0,0 1 0,1-1 0,-1 1 0,2-1 0,-1 1 0,1 0 0,0 11 0,-1 4 0,1 0 0,2 0 0,5 40 0,-4-53 0,0-1 0,0 0 0,1 1 0,1-1 0,-1 0 0,2-1 0,-1 1 0,1-1 0,0 0 0,1 0 0,9 11 0,0-3 0,0-1 0,1 0 0,0-1 0,1-1 0,0 0 0,27 14 0,-33-22 0,4 3 0,2-1 0,-1 0 0,32 7 0,-14-7 0,0-1 0,1-2 0,-1-2 0,1-1 0,0-2 0,-1-1 0,1-1 0,33-9 0,-56 8 0,-1 0 0,1 0 0,-1-1 0,0-1 0,-1 0 0,1 0 0,-1-1 0,-1 0 0,1-1 0,-1 0 0,-1 0 0,16-20 0,1-5 0,-1-2 0,26-51 0,-44 73 0,0-1 0,-1-1 0,0 1 0,-1-1 0,2-15 0,-2 11 0,0-1 0,9-21 0,-7 26 0,-1-1 0,-1 0 0,-1-1 0,0 1 0,0-27 0,-6-83 0,2 120 0,1 0 0,-2 0 0,1 1 0,-1-1 0,0 0 0,0 1 0,0 0 0,-1-1 0,0 1 0,0 0 0,0 0 0,0 0 0,-1 1 0,0-1 0,0 1 0,0 0 0,-1 0 0,1 1 0,-1-1 0,-7-3 0,6 3 0,-1 1 0,1 0 0,0 1 0,-1-1 0,0 1 0,1 0 0,-1 1 0,0 0 0,0 0 0,0 0 0,0 1 0,0 0 0,0 1 0,0-1 0,0 1 0,-13 4 0,17-3 0,0-1 0,-1 1 0,1 1 0,0-1 0,1 0 0,-1 1 0,0-1 0,1 1 0,-1 0 0,1 0 0,0 0 0,0 0 0,0 1 0,0-1 0,1 0 0,-2 5 0,-2 4 0,0 1 0,1 0 0,-2 15 0,-5 43 0,3 0 0,3 1 0,6 110 0,2-148 0,1 0 0,1-1 0,2 1 0,2-1 0,0 0 0,3-1 0,25 52 0,-8-25 0,23 39 0,-27-55 0,25 59 0,-38-79-107,2 1 0,28 38-1,-28-42-935,-2-3-5783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15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1183 20 24575,'-1082'0'0,"1077"0"0,1 0 0,-1 0 0,0 0 0,1 1 0,-1 0 0,1 0 0,-1 0 0,1 0 0,-1 1 0,1 0 0,-8 4 0,10-5 0,0 1 0,0 0 0,0 0 0,0 1 0,0-1 0,1 0 0,-1 1 0,1-1 0,-1 0 0,1 1 0,0 0 0,0-1 0,0 1 0,1 0 0,-1 0 0,0-1 0,1 1 0,0 0 0,0 0 0,0 5 0,1 7 0,0 0 0,8 31 0,1 15 0,-8-46 0,0 1 0,1-1 0,7 19 0,-5-19 0,0 1 0,-2-1 0,2 19 0,14 98 0,-4-84 0,-11-37 0,0-1 0,-1 2 0,3 13 0,4 54 0,2 106 0,-12-172 0,2-1 0,0 1 0,0-1 0,8 24 0,-5-21 0,-1 0 0,4 28 0,-5 206 0,-5-128 0,2-118 0,-1 48 0,13 92 0,-7-67 0,-5-61 0,1 1 0,0-1 0,1 0 0,1 1 0,6 21 0,-3-15 0,0 1 0,-2-1 0,0 1 0,-2 1 0,0 24 0,5 47 0,0-21 0,-5 131 0,-4-96 0,3-97 0,0 0 0,1 1 0,0-1 0,1 0 0,6 12 0,-5-10 0,0 0 0,0 1 0,1 16 0,3 42 0,2 64 0,-10 1717 0,1-1838 0,1 1 0,0 0 0,2-1 0,5 18 0,-4-14 0,0 0 0,2 24 0,1 31 0,2 61 0,-10 288 0,1-407 0,1 0 0,0 0 0,2 0 0,5 16 0,-4-13 0,0 0 0,2 25 0,-4 222 0,-5-137 0,2 637 0,-1-760 0,1 0 0,1 0 0,-1 0 0,1 0 0,1-1 0,-1 1 0,1 0 0,4 11 0,-4-15 0,0-1 0,0 1 0,0-1 0,0 1 0,0-1 0,0 0 0,0 0 0,1 0 0,-1 0 0,1 0 0,0 0 0,-1-1 0,1 1 0,0-1 0,0 0 0,0 0 0,0 0 0,0 0 0,0 0 0,0-1 0,5 1 0,35 2 0,0-2 0,46-4 0,4 0 0,-13 2 0,103 3 0,-74 13 0,-94-12 0,0-1 0,-1 2 0,19 5 0,-18-4 0,0 0 0,0-2 0,20 3 0,231-4 0,-135-4 0,155 2 0,-418-1 0,-148 3 0,171 13 0,94-12 0,0-1 0,0 2 0,-17 5 0,17-4 0,0 0 0,0-2 0,-20 3 0,-90-4 0,81-2 0,0 1 0,-45 7 0,40-2 0,35-5 0,0 0 0,0 1 0,0 1 0,-18 6 0,14-4 0,-1 0 0,0-1 0,0-1 0,0-1 0,0 0 0,-1-2 0,1 0 0,0-1 0,0-1 0,-24-5 0,14 3 0,23 3 0,0 1 0,0-1 0,0 1 0,0-2 0,0 1 0,0-1 0,0 0 0,1 0 0,-1 0 0,1-1 0,-1 0 0,1 0 0,0 0 0,0-1 0,-7-6 0,1-3 0,1 0 0,1 0 0,0 0 0,-11-25 0,-23-65 0,27 62 0,-37-103 0,45 115 0,2 0 0,0 0 0,0-32 0,0 9 0,3 36 0,0 1 0,-7-16 0,6 17 0,0 1 0,1 0 0,-3-19 0,3-70 0,3 62 0,-8-67 0,3 64 0,3 0 0,3-65 0,1 59 0,-6-68 0,0 96 0,-8-33 0,6 35 0,2 0 0,-4-26 0,6-222 0,4 137 0,-2-1643 0,-10 1653 0,1 2 0,10-199 0,-2 302 0,-1 1 0,0 0 0,-1 0 0,-7-22 0,-7-31 0,8 0 0,-1-103 0,9 157 0,0 0 0,-1 1 0,-1-1 0,-7-22 0,5 20 0,1 0 0,-4-28 0,1-35 0,-5-108 0,11 173 0,0 0 0,-1 1 0,-1-1 0,-7-22 0,5 20 0,1 0 0,-4-29 0,6-73 0,3 75 0,-7-63 0,-3 3 0,6-166 0,5 136 0,-2-769 0,0 889 0,1-1 0,0 1 0,1-1 0,0 1 0,1 0 0,8-22 0,-9 29 0,0 0 0,0 0 0,1 0 0,-1 1 0,1-1 0,1 1 0,-1 0 0,0 0 0,1 0 0,0 0 0,0 0 0,0 1 0,0 0 0,1 0 0,-1 0 0,1 0 0,0 1 0,8-3 0,15-3 0,1 2 0,-1 2 0,45-3 0,90 8 0,-63 1 0,-38-2 0,220 10 0,-257-7-1365,-3 0-5461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47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1 372 24575,'2429'0'0,"-2444"0"0,-94-3 0,94 1 0,0 0 0,1-1 0,-1-1 0,1 0 0,-20-8 0,-154-94 0,121 66 0,-22-5 0,19 11 0,-70-33 0,97 52 0,24 9 0,-31-15 0,50 21 0,0 0 0,0 0 0,0 0 0,0 0 0,0 0 0,0 0 0,0 0 0,0 0 0,0 0 0,1 0 0,-1 0 0,0 0 0,0 0 0,0 0 0,0 0 0,0 0 0,0 0 0,0 0 0,0 0 0,0 0 0,0 0 0,0 0 0,0 0 0,0-1 0,0 1 0,0 0 0,0 0 0,0 0 0,0 0 0,0 0 0,0 0 0,0 0 0,0 0 0,0 0 0,0 0 0,0 0 0,0-1 0,0 1 0,0 0 0,0 0 0,0 0 0,0 0 0,0 0 0,0 0 0,0 0 0,0 0 0,0 0 0,0 0 0,0 0 0,0 0 0,0 0 0,0-1 0,0 1 0,0 0 0,0 0 0,0 0 0,0 0 0,0 0 0,0 0 0,0 0 0,-1 0 0,1 0 0,0 0 0,0 0 0,0 0 0,0 0 0,0 0 0,11-3 0,14 2 0,30 0 0,136 4 0,-119 6 0,-44-5 0,30 1 0,-34-4 0,0 2 0,41 10 0,-19-3 0,-22-7 0,0-1 0,25 0 0,-22-2 0,31 4 0,-54-2 0,0-1 0,0 0 0,1 1 0,-1 0 0,0 0 0,0 0 0,-1 0 0,1 1 0,0 0 0,-1-1 0,0 1 0,1 0 0,-1 1 0,0-1 0,-1 1 0,1-1 0,-1 1 0,1 0 0,-1 0 0,0 0 0,0 0 0,1 6 0,-1-6 0,-1 0 0,0 1 0,1-1 0,-1 0 0,-1 1 0,1-1 0,-1 1 0,0-1 0,0 1 0,0-1 0,-1 1 0,1-1 0,-1 1 0,0-1 0,0 1 0,-1-1 0,1 0 0,-1 0 0,0 0 0,0 0 0,-5 7 0,-3-2 0,1 0 0,-2-1 0,1 0 0,-21 11 0,-8 5 0,31-17 0,-20 11 0,1 2 0,1 1 0,2 1 0,0 1 0,-23 29 0,29-29 0,-1-2 0,-1-1 0,-1 0 0,0-1 0,-2-2 0,-41 26 0,61-40 0,-1-1 0,0-1 0,0 1 0,0 0 0,0-1 0,-1 0 0,1 0 0,0 0 0,-8 0 0,10-1 0,0 0 0,-1 0 0,1-1 0,0 1 0,0 0 0,0-1 0,-1 0 0,1 1 0,0-1 0,0 0 0,0 0 0,0 0 0,0-1 0,0 1 0,1 0 0,-1-1 0,0 1 0,1-1 0,-4-3 0,-38-55 0,-40-73 0,75 116 0,2-1 0,0 1 0,1-1 0,1-1 0,0 1 0,-1-27 0,4 39 0,2 130 0,-2-53 0,1 9 0,0-48 0,0-25 0,0-10 0,-1-11 0,-1 0 0,-1 0 0,0 0 0,-1 0 0,-9-22 0,7 18 0,0 1 0,-7-36 0,12 44 0,0-6 0,-2 1 0,0-1 0,-6-19 0,-11-29-1365,13 47-5461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48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533 56 24575,'0'-1'0,"-1"-1"0,1 1 0,-1-1 0,1 1 0,-1 0 0,1-1 0,-1 1 0,0 0 0,0-1 0,1 1 0,-1 0 0,0 0 0,0 0 0,0 0 0,0 0 0,-1 0 0,1 0 0,0 0 0,0 0 0,-1 0 0,1 1 0,0-1 0,-1 0 0,1 1 0,-3-1 0,-44-12 0,34 11 0,-7-3 0,0 2 0,-1 0 0,-37 1 0,47 2 0,0 1 0,0 0 0,0 1 0,0 0 0,0 1 0,1 1 0,-1-1 0,-12 8 0,15-6 0,0 1 0,0 0 0,1 0 0,0 1 0,0 1 0,-13 15 0,7-5 0,1 1 0,-13 23 0,20-27 0,0-1 0,0 1 0,2 0 0,0 1 0,1-1 0,0 1 0,-1 26 0,0 2 0,1-31 0,0-1 0,-6 18 0,5-17 0,0-1 0,-3 18 0,4-10 0,1-1 0,1 1 0,0 0 0,1-1 0,2 1 0,0 0 0,1-1 0,1 1 0,0-1 0,2 0 0,0 0 0,10 19 0,-12-30 0,0 1 0,1-1 0,0 0 0,1 0 0,0-1 0,0 0 0,1 0 0,-1 0 0,1-1 0,1 0 0,-1 0 0,1-1 0,0 1 0,1-2 0,-1 0 0,1 0 0,0 0 0,0-1 0,0 0 0,0-1 0,0 0 0,1 0 0,15 0 0,18 0 0,0-2 0,59-7 0,-96 6 0,0 0 0,0 0 0,-1-1 0,1 1 0,0-1 0,-1-1 0,0 1 0,0-1 0,1 0 0,-2 0 0,1-1 0,0 1 0,-1-1 0,1 0 0,-1-1 0,0 1 0,4-6 0,-6 6 0,1-1 0,-1 1 0,0-1 0,0 1 0,0-1 0,-1 0 0,1 0 0,-1 0 0,-1 0 0,1 0 0,-1 0 0,1 0 0,-1 0 0,-1 0 0,1 0 0,-1 0 0,0 1 0,0-1 0,0 0 0,-4-8 0,4 10 0,-1-1 0,0 1 0,-1-1 0,1 1 0,0 0 0,-1 0 0,0 0 0,0 0 0,0 0 0,0 0 0,0 1 0,0-1 0,-1 1 0,1 0 0,-6-2 0,3 2 0,0-1 0,0 1 0,0 0 0,-1 1 0,1-1 0,-1 1 0,1 0 0,-11 1 0,6 2 0,13 2 0,17 3 0,11-3 0,0-1 0,1-1 0,-1-2 0,0-1 0,0-1 0,1-2 0,29-7 0,-43 5 0,0 0 0,28-16 0,-13 6 0,7-5 0,-30 15 0,1 0 0,0 1 0,0 1 0,18-7 0,-14 8 0,-1-2 0,1 0 0,-1 0 0,24-15 0,-36 20 0,0-1 0,0 1 0,0-1 0,0 0 0,0 1 0,0-1 0,0 0 0,0 0 0,-1 0 0,1 0 0,0 0 0,-1 1 0,1-1 0,-1 0 0,1 0 0,-1 0 0,1-1 0,-1 1 0,0 0 0,1-1 0,-1 1 0,0 0 0,0 0 0,-1 0 0,1 0 0,0 0 0,-1 0 0,1 0 0,0 0 0,-1 1 0,1-1 0,-1 0 0,1 0 0,-1 0 0,0 1 0,1-1 0,-1 0 0,0 1 0,-1-2 0,-2 0 0,0-1 0,0 1 0,0 0 0,0 0 0,0 0 0,-1 1 0,1-1 0,-6 0 0,-1 0 0,0 1 0,0 0 0,0 0 0,0 1 0,0 1 0,0 0 0,0 0 0,0 1 0,0 1 0,1 0 0,-1 0 0,1 1 0,-1 0 0,1 1 0,1 0 0,-1 1 0,-15 12 0,18-12 0,0 1 0,1 1 0,0-1 0,0 1 0,0 0 0,1 0 0,1 1 0,0-1 0,0 1 0,0 0 0,1 1 0,-3 13 0,0 6 0,2-1 0,-3 56 0,7-84 0,2 90 0,-1-80 0,0 0 0,1 1 0,0-1 0,1-1 0,0 1 0,8 16 0,-9-21 0,1-1 0,0-1 0,0 1 0,0 0 0,1-1 0,-1 1 0,1-1 0,0 0 0,0 0 0,0 0 0,0-1 0,0 0 0,1 1 0,-1-2 0,1 1 0,-1 0 0,1-1 0,0 0 0,7 1 0,10 1 0,0-2 0,1 0 0,22-2 0,-15 0 0,8 0 0,-8 2 0,1-2 0,-1-2 0,0 0 0,31-8 0,-33 3 0,-1-1 0,0-2 0,-1 0 0,0-2 0,-1 0 0,26-20 0,-37 22-170,0-1-1,-1-1 0,0 0 1,-1-1-1,-1 0 0,0-1 1,11-19-1,-13 18-6655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48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0 24575,'-21'28'0,"16"-15"0,1 1 0,1 0 0,0 0 0,1 0 0,1 0 0,0 0 0,1 17 0,-3 38 0,-5 19 0,5 116 0,4-124 0,0-47 0,7 35 0,0 16 0,10 75 0,-3-98 0,-9-42 0,6 34 0,-11-42 0,1 4 0,0-1 0,8 26 0,-8-39 0,0-7 0,-1-8 0,-2-95 0,-1 63 0,6-67 0,-4 110 0,1 0 0,-1 0 0,1 0 0,0 0 0,0-1 0,0 1 0,0 0 0,1 1 0,-1-1 0,1 0 0,0 0 0,0 1 0,0-1 0,0 1 0,0-1 0,0 1 0,1 0 0,-1 0 0,1 0 0,-1 0 0,1 0 0,3-1 0,5-1 0,0 0 0,0 0 0,0 1 0,22-2 0,9-4 0,10-2 0,98-9 0,-131 18 0,53-1-1365,-49 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49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93 24575,'0'-2'0,"-1"-1"0,1 0 0,-1 1 0,0-1 0,0 1 0,0-1 0,0 1 0,0-1 0,0 1 0,-1 0 0,1-1 0,-1 1 0,0 0 0,1 0 0,-1 0 0,0 0 0,0 1 0,0-1 0,-1 0 0,-3-1 0,-5-4 0,0 2 0,0 0 0,-15-6 0,12 7 0,1 1 0,0 0 0,-20-2 0,26 4 0,0 1 0,-1-1 0,1 1 0,-1 1 0,1 0 0,0 0 0,-14 4 0,20-5 0,0 0 0,0 1 0,-1-1 0,1 1 0,0-1 0,-1 1 0,1 0 0,0 0 0,0-1 0,0 1 0,0 0 0,0 0 0,0 0 0,0 0 0,0 0 0,0 0 0,1 1 0,-1-1 0,0 0 0,1 0 0,-1 0 0,0 1 0,1-1 0,0 0 0,-1 1 0,1-1 0,0 1 0,0-1 0,0 0 0,0 1 0,0-1 0,0 0 0,0 1 0,0-1 0,0 1 0,1-1 0,-1 0 0,0 1 0,1-1 0,-1 0 0,1 0 0,0 1 0,-1-1 0,3 2 0,2 6 0,2-1 0,-1 1 0,1-1 0,11 11 0,-16-18 0,22 24 0,1-2 0,1-1 0,31 19 0,-31-24 0,-10-6 0,34 17 0,9 6 0,-29-15 0,-28-18 0,0 0 0,-1 1 0,1-1 0,0 0 0,-1 1 0,1-1 0,-1 1 0,1-1 0,-1 1 0,0 0 0,0-1 0,2 5 0,-3-5 0,1-1 0,-1 1 0,0 0 0,0 0 0,0 0 0,0 0 0,0 0 0,0-1 0,0 1 0,0 0 0,0 0 0,-1 0 0,1 0 0,0 0 0,0-1 0,-1 1 0,1 0 0,0 0 0,-1-1 0,1 1 0,-1 0 0,1 0 0,-1-1 0,0 1 0,1-1 0,-1 1 0,0 0 0,1-1 0,-1 1 0,0-1 0,1 1 0,-1-1 0,0 0 0,-1 1 0,-33 16 0,-73 26 0,86-34 0,17-7 0,0 0 0,-1 0 0,1 0 0,-1 0 0,1-1 0,-11 2 0,14-3 0,0-1 0,1 1 0,-1 0 0,0-1 0,1 1 0,-1 0 0,1-1 0,-1 0 0,1 1 0,-1-1 0,1 0 0,0 0 0,-1 0 0,1 0 0,0 0 0,-1 0 0,1 0 0,0 0 0,0-1 0,0 1 0,0 0 0,0-1 0,0 1 0,1-1 0,-1 1 0,0-1 0,1 1 0,-1-4 0,-2-5-136,0-1-1,1 0 1,1 0-1,0 0 1,0 0-1,1 0 1,1-1-1,0 1 0,3-16 1,1 8-6690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0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0 24575,'-3'2'0,"0"0"0,0 0 0,0 0 0,1 1 0,-1-1 0,1 1 0,-1-1 0,1 1 0,0 0 0,-2 4 0,0 0 0,0 0 0,1 1 0,0-1 0,0 1 0,1-1 0,0 1 0,0 0 0,1 0 0,-1 10 0,1 14 0,2 32 0,1-25 0,-3 84 0,3 72 0,2-161 0,1-1 0,2-1 0,11 34 0,-13-45 0,4 15 0,3 43 0,-2-10 0,6-18 0,-12-40 0,0 1 0,0-1 0,1 13 0,-3-9 0,-1-4 0,1 0 0,0 1 0,6 16 0,-5-43 0,-1-10 0,-2-111-1365,0 113-5461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0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24575,'-1'0'0,"1"1"0,-1-1 0,0 0 0,1 0 0,-1 1 0,0-1 0,1 0 0,-1 1 0,1-1 0,-1 1 0,1-1 0,-1 0 0,1 1 0,-1 0 0,1-1 0,-1 1 0,1-1 0,0 1 0,-1-1 0,1 1 0,0 0 0,-1-1 0,1 1 0,0 0 0,0-1 0,0 1 0,-1 1 0,-2 22 0,3-20 0,-4 233 0,6-131 0,9 24 0,-4-76 0,1 4 0,-4-31 0,-1 0 0,0 44 0,-2-308 0,-3 112 0,2-112 0,0 231 0,0 1 0,0 0 0,0 0 0,1-1 0,0 1 0,0 0 0,1 0 0,-1 0 0,1 0 0,0 0 0,1 1 0,3-7 0,-4 8 0,0 0 0,1 1 0,0-1 0,-1 1 0,1 0 0,0-1 0,0 1 0,0 1 0,0-1 0,1 0 0,-1 1 0,1 0 0,-1-1 0,0 1 0,1 1 0,0-1 0,-1 0 0,7 1 0,7 0 0,0 0 0,-1 1 0,1 1 0,0 1 0,-1 0 0,1 1 0,-1 1 0,0 1 0,0 0 0,-1 1 0,0 0 0,0 2 0,19 13 0,-28-18 23,0 1 0,0 0 0,-1 0-1,0 0 1,0 0 0,0 1 0,0 0-1,-1 0 1,0 0 0,-1 1 0,1-1-1,-1 1 1,0 0 0,3 13 0,-5-17-78,0 1-1,-1 0 1,0-1 0,1 1 0,-1 0 0,0-1 0,-1 1 0,1 0 0,-1 0 0,0-1 0,1 1 0,-2-1 0,1 1 0,0-1 0,-1 1 0,1-1 0,-1 1 0,0-1 0,0 0 0,-1 0-1,1 0 1,0-1 0,-1 1 0,0 0 0,0-1 0,0 0 0,0 1 0,0-1 0,0 0 0,-5 1 0,-9 5-6771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0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179 164 24575,'6'0'0,"-1"-1"0,1 0 0,0-1 0,-1 1 0,1-1 0,-1 0 0,0-1 0,1 1 0,-1-1 0,0 0 0,-1 0 0,1 0 0,0-1 0,6-6 0,-8 7 0,0-1 0,0 1 0,0 0 0,0-1 0,0 1 0,-1-1 0,1 0 0,-1 0 0,0 0 0,0 0 0,-1 0 0,1 0 0,-1-1 0,0 1 0,0 0 0,-1-1 0,1 1 0,-1-1 0,0-4 0,0 7 0,-1 0 0,0 0 0,1 0 0,-1 0 0,0 1 0,0-1 0,0 0 0,0 0 0,0 1 0,-1-1 0,1 1 0,0-1 0,-1 1 0,1 0 0,-1 0 0,1-1 0,-1 1 0,0 0 0,0 0 0,1 1 0,-1-1 0,0 0 0,0 0 0,0 1 0,0-1 0,-4 1 0,-5-2 0,-1 1 0,1 0 0,-17 1 0,19 0 0,-7 1 0,0-2 0,1 2 0,-1 0 0,0 0 0,-26 7 0,39-7 0,-1 1 0,1-1 0,-1 0 0,1 1 0,-1 0 0,1 0 0,0 0 0,0 0 0,0 0 0,0 1 0,0-1 0,1 1 0,-1 0 0,1 0 0,-1 0 0,1 0 0,0 0 0,0 0 0,1 1 0,-1-1 0,1 1 0,0-1 0,-1 1 0,1 0 0,0 3 0,0 1 0,0 0 0,0-1 0,1 1 0,0 0 0,1 0 0,-1-1 0,2 1 0,-1 0 0,1-1 0,0 1 0,5 12 0,-2-11 0,0 0 0,0-1 0,1 1 0,0-1 0,1 0 0,0 0 0,0-1 0,11 10 0,-14-14 0,4 4 0,0 1 0,1-2 0,0 1 0,0-1 0,1 0 0,-1-1 0,1 0 0,20 6 0,26 6 0,-42-12 0,0 0 0,0-1 0,1-1 0,19 2 0,1-3-341,-1-2 0,1-1-1,56-10 1,-73 8-6485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1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130 338 24575,'0'-2'0,"0"1"0,1-1 0,-1 0 0,1 1 0,-1-1 0,1 0 0,0 1 0,0-1 0,-1 1 0,1-1 0,0 1 0,0-1 0,1 1 0,-1-1 0,0 1 0,0 0 0,3-2 0,28-18 0,-20 13 0,16-10 0,-4 3 0,-1-1 0,-1 0 0,22-22 0,-41 36 0,-1-1 0,0 0 0,0 1 0,0-1 0,0 0 0,0 0 0,0 0 0,-1-1 0,1 1 0,-1 0 0,0 0 0,0-1 0,0 1 0,-1-1 0,1 1 0,-1-1 0,0 1 0,0-1 0,0 1 0,0-1 0,-1 1 0,1-1 0,-2-4 0,0 4 0,1 0 0,-1 0 0,0 0 0,0 0 0,-1 0 0,1 1 0,-1-1 0,0 1 0,1-1 0,-2 1 0,1 0 0,0 0 0,0 1 0,-1-1 0,0 1 0,1 0 0,-1-1 0,-6-1 0,-10-3 0,-1 1 0,0 1 0,1 0 0,-2 2 0,1 0 0,0 2 0,0 0 0,-25 3 0,43-2 0,0 0 0,-1 0 0,1 1 0,0 0 0,0 0 0,0 0 0,0 0 0,0 0 0,0 0 0,0 1 0,1 0 0,-1-1 0,0 1 0,1 0 0,0 0 0,-4 4 0,3-2 0,0 0 0,0 0 0,1 0 0,0 0 0,0 1 0,0-1 0,0 1 0,0-1 0,-1 10 0,1 2 0,1 0 0,0 0 0,1 0 0,1 0 0,4 26 0,-3-28 0,1 0 0,0-1 0,9 23 0,-9-29 0,0-2 0,0 1 0,0 0 0,1 0 0,0-1 0,0 0 0,0 0 0,1 0 0,10 8 0,-8-7 0,2 0 0,-1 0 0,0-1 0,1 0 0,0-1 0,0 0 0,1 0 0,-1-1 0,1 0 0,-1-1 0,1 0 0,0 0 0,0-1 0,19-1 0,24 1 0,186-5 0,-132-12-1365,-87 15-5461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1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24575,'-12'0'0,"1"0"0,-1 1 0,1 0 0,-1 0 0,-14 5 0,23-5 0,0 0 0,0 1 0,0-1 0,0 1 0,0 0 0,0 0 0,0 0 0,0 0 0,1 0 0,-1 0 0,1 1 0,0-1 0,0 1 0,-1 0 0,2 0 0,-1 0 0,0 0 0,1 0 0,-1 0 0,1 0 0,0 0 0,-1 5 0,-1 6 0,0 1 0,1-1 0,1 0 0,0 1 0,1-1 0,0 1 0,2-1 0,-1 1 0,2-1 0,4 15 0,-5-23 0,1 0 0,0 0 0,1 0 0,0 0 0,0-1 0,0 1 0,0-1 0,1 0 0,0-1 0,0 1 0,0-1 0,0 0 0,1 0 0,0 0 0,0-1 0,0 0 0,0 0 0,0-1 0,1 1 0,-1-1 0,9 1 0,-9-1 0,1-1 0,-1 0 0,1-1 0,-1 1 0,0-1 0,1 0 0,-1-1 0,1 0 0,-1 0 0,0 0 0,1-1 0,-1 0 0,0 0 0,0 0 0,0-1 0,0 0 0,-1 0 0,1 0 0,-1-1 0,0 0 0,0 0 0,7-7 0,-4 0-227,1 0-1,-1-1 1,-1 0-1,0-1 1,5-13-1,-4 5-6598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1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24575,'0'46'0,"-1"40"0,13 98 0,-8-136 0,-3-33 0,0 0 0,1 0 0,1 0 0,7 26 0,0-10 0,-1 2 0,6 47 0,-10-49 0,1 0 0,19 58 0,-8-40 0,-14-36 0,1-1 0,0 0 0,0 0 0,2-1 0,-1 1 0,1-1 0,1 0 0,12 15 0,-16-24 29,0 1-1,0-1 1,1 1-1,-1-1 0,1 0 1,-1 0-1,1-1 1,0 1-1,0-1 1,0 0-1,8 2 1,44 1-1736,-34-5-5119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4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1170 1 24575,'-22'0'0,"0"0"0,0 1 0,1 2 0,-1 0 0,1 1 0,-1 1 0,-19 8 0,-116 53 0,138-58-21,-12 6-198,1 1 0,0 1 0,-51 37 1,-59 55 218,30-7 448,90-80-336,0 1 0,2 0 0,-18 28 0,-12 17-443,30-44 73,-26 46 1,33-48 257,-37 76 0,29-58 118,13-27-1,0 0 1,0 0-1,2 1 1,-6 19-1,-10 40 58,12-49-192,-7 41 0,11-34 17,-13 119 0,17-133 0,0 0 0,1-1 0,0 1 0,1-1 0,1 1 0,1-1 0,7 21 0,-4-20-41,1-1-1,1 0 0,0-1 1,1 0-1,19 21 0,-3-7-190,44 36 0,29 8-879,-37-29 683,-28-21 428,0-2 0,2-1 0,66 25 0,-58-27 0,-28-10 0,18 8 0,1-1 0,0-2 0,1-1 0,47 7 0,-44-11 0,45 12 0,-53-10 0,1-2 0,59 6 0,-49-11-615,-1 3-1,48 10 1,-40-7 527,0-3 0,1-1 0,82-6 0,-39 0-1219,-33 3 1212,65 9 0,-38-3 25,134-5 0,-104-4-11,131 2-256,-219 0-1348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2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31 24575,'-36'-1'0,"-38"2"0,66-1 0,1 1 0,-1 1 0,1-1 0,0 1 0,0 0 0,-1 1 0,-9 5 0,14-6 0,0 0 0,1 0 0,-1 0 0,0 1 0,1 0 0,-1-1 0,1 1 0,0 0 0,0 0 0,0 0 0,1 0 0,-1 1 0,1-1 0,-1 0 0,1 1 0,0-1 0,0 1 0,1-1 0,-2 7 0,1 8 0,0 0 0,4 32 0,-1-22 0,-2 4 0,1-4 0,0 0 0,1-1 0,9 34 0,-10-53 0,2-1 0,-1 1 0,1-1 0,0 0 0,0 0 0,1 0 0,0-1 0,0 1 0,0-1 0,1 0 0,0 0 0,0-1 0,1 1 0,0-1 0,-1 0 0,11 6 0,9 3 0,27 13 0,-42-23 0,0-1 0,0 1 0,0-2 0,0 1 0,1-1 0,12 0 0,-15-2 0,18 2 0,1-1 0,42-5 0,-62 3 0,1 0 0,-1-1 0,1 0 0,-1 0 0,0-1 0,0 0 0,0 0 0,0-1 0,-1 1 0,1-1 0,-1-1 0,0 1 0,10-11 0,-8 6 0,0 0 0,-1 0 0,0-1 0,-1-1 0,0 1 0,0-1 0,-1 0 0,0 0 0,-1 0 0,0-1 0,-1 1 0,-1-1 0,1 0 0,-2 0 0,1-12 0,-1 10 0,-1 1 0,0-1 0,-1 1 0,-1-1 0,0 1 0,0 0 0,-1 0 0,-1 0 0,0 0 0,-1 0 0,-1 1 0,1 0 0,-2 0 0,0 0 0,0 1 0,-1 0 0,-17-17 0,8 12-273,0 1 0,-1 0 0,-1 2 0,-30-18 0,31 23-6553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2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74 24575,'-1'61'0,"0"-4"0,10 87 0,-6-129 0,0-1 0,1 0 0,1 0 0,1-1 0,0 1 0,0-1 0,17 24 0,-19-36 0,-1-7 0,-2-9 0,-1-7 0,-2 1 0,0 0 0,-11-38 0,1-4 0,8 44 0,-1 0 0,-15-35 0,14 40 0,1 0 0,0 0 0,1 0 0,1-1 0,0 1 0,-1-22 0,3 34 0,1 0 0,0 0 0,1 0 0,-1 0 0,0 0 0,0 0 0,1 0 0,-1 0 0,1 0 0,0 0 0,-1 1 0,1-1 0,0 0 0,0 0 0,0 1 0,1-1 0,-1 1 0,0-1 0,0 1 0,1-1 0,2-1 0,-1 1 0,0 1 0,0 0 0,0-1 0,0 1 0,0 1 0,0-1 0,0 0 0,0 1 0,0-1 0,1 1 0,-1 0 0,4 1 0,10 1 0,-1 0 0,0 2 0,0 0 0,17 7 0,-29-10 0,16 8 0,36 18 0,-8-1 0,-13-9 0,-22-9 0,1-2 0,21 9 0,-15-8 171,31 15 0,-33-13-1025,33 12 1,-35-17-5973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3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 24575,'-5'0'0,"1"0"0,-1 0 0,0 1 0,1-1 0,-1 1 0,1 0 0,-8 3 0,10-3 0,0 0 0,0 0 0,1 0 0,-1 0 0,1 0 0,-1 1 0,1-1 0,0 1 0,-1-1 0,1 1 0,0 0 0,0-1 0,0 1 0,0 0 0,0 0 0,0 0 0,1 0 0,-1 0 0,1 0 0,-1 2 0,-3 25 0,2-1 0,1 1 0,1 0 0,4 33 0,-3-55 0,1 13 0,1 1 0,1-1 0,1 0 0,0 0 0,2 0 0,0 0 0,2-1 0,0-1 0,1 1 0,0-2 0,2 1 0,0-1 0,18 19 0,-25-32 0,0 0 0,0 0 0,0 0 0,0-1 0,1 1 0,0-2 0,-1 1 0,1 0 0,0-1 0,0 0 0,0-1 0,1 1 0,-1-1 0,0 0 0,0-1 0,1 1 0,7-2 0,-9 1 0,0 0 0,0 0 0,0-1 0,0 1 0,0-1 0,-1-1 0,1 1 0,0-1 0,-1 0 0,1 0 0,-1 0 0,1 0 0,-1-1 0,0 0 0,0 0 0,0 0 0,0 0 0,-1 0 0,1-1 0,-1 0 0,0 0 0,4-6 0,1-5-170,-1 0-1,0-1 0,0 0 1,-2-1-1,0 1 0,-1-1 1,3-28-1,-6 22-6655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3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24575,'4'5'0,"-1"-1"0,1 1 0,-1-1 0,0 1 0,0 0 0,0 1 0,-1-1 0,3 7 0,10 49 0,-1-8 0,69 238 0,-74-252 0,-5-19 0,1 0 0,9 22 0,-4-14 0,9 45 0,-13-50 0,0 1 0,1-1 0,14 30 0,-11-32 0,-7-13 0,1 0 0,0-1 0,0 0 0,1 1 0,6 7 0,-9-13 0,0-1 0,0 1 0,0 0 0,0 0 0,0-1 0,1 1 0,-1-1 0,1 0 0,-1 0 0,1 0 0,-1 0 0,1 0 0,0 0 0,-1-1 0,1 1 0,0-1 0,0 0 0,-1 0 0,1 0 0,4-1 0,6-1 0,1 0 0,-1-1 0,0-1 0,23-9 0,49-29 0,-76 38 0,13-9 0,-1 0 0,0-1 0,-1-1 0,22-21 0,-1 4 0,-34 28 0,-1 0 0,0-1 0,0 0 0,0 0 0,0 0 0,-1-1 0,0 1 0,0-1 0,0-1 0,-1 1 0,0-1 0,4-9 0,-3 1 0,-1 0 0,-1 0 0,0-1 0,-2 1 0,1-1 0,-2 0 0,0 1 0,-1-1 0,-5-26 0,6 39 0,-1 1 0,0-1 0,0 0 0,0 1 0,0-1 0,0 0 0,0 1 0,-1 0 0,0-1 0,1 1 0,-1 0 0,0 0 0,0 0 0,0 0 0,0 0 0,0 0 0,-1 0 0,1 1 0,0-1 0,-1 1 0,1 0 0,-1 0 0,-4-2 0,1 2 0,1-1 0,-1 1 0,1 1 0,-1-1 0,0 1 0,1 0 0,-1 0 0,0 0 0,0 1 0,-10 3 0,13-3 0,-1 1 0,1-1 0,0 1 0,0 0 0,0 0 0,0 0 0,0 0 0,0 1 0,0-1 0,1 1 0,-1 0 0,1-1 0,0 1 0,0 0 0,0 1 0,0-1 0,1 0 0,-1 0 0,1 1 0,0-1 0,0 1 0,0-1 0,0 1 0,0 4 0,-1 9 0,0-1 0,2 1 0,1 31 0,2-29 0,0 0 0,1 0 0,1-1 0,1 1 0,0-2 0,1 1 0,2-1 0,-1 0 0,2 0 0,0-1 0,1 0 0,1-1 0,0 0 0,1-1 0,0-1 0,1 0 0,27 19 0,16-2 0,-31-18 0,-16-7 45,0-1 1,0-1-1,1 0 0,-1 0 0,1-1 1,18 1-1,66-3-685,-58-1-402,-13 1-5784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1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24575,'0'7'0,"0"0"0,1 0 0,0 0 0,1 0 0,-1 0 0,1-1 0,1 1 0,-1 0 0,1-1 0,0 0 0,1 0 0,4 8 0,4 0 0,0 1 0,0-2 0,21 18 0,-23-23 0,0-1 0,0 0 0,1 0 0,-1-1 0,24 10 0,61 14 0,-44-16 0,-20-6-88,1-2-1,-1-2 0,1-1 1,0-1-1,44-4 1,-44 2-746,-8-1-5992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3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24575,'1'6'0,"-1"0"0,1-1 0,1 1 0,-1 0 0,1-1 0,0 1 0,4 5 0,6 24 0,14 97 0,-7-71 0,-6-23 0,-10-59 0,-2-16 0,-3-57 0,3-164 0,-1 256 0,0 0 0,1 0 0,-1 0 0,0 0 0,0 0 0,1 0 0,-1 0 0,1 0 0,0 0 0,0 1 0,0-1 0,-1 0 0,1 0 0,1 1 0,-1-1 0,0 1 0,0-1 0,3-1 0,-3 2 0,0 0 0,1 1 0,0-1 0,-1 0 0,1 1 0,-1-1 0,1 1 0,0 0 0,-1-1 0,1 1 0,0 0 0,-1 0 0,1 0 0,0 0 0,-1 0 0,1 1 0,1 0 0,6 1 0,0 1 0,-1 1 0,1 0 0,-1 0 0,0 0 0,10 9 0,42 28 0,58 43 0,-96-68 0,2-2 0,-1 0 0,29 12 0,-1-2 0,-36-17-273,1 0 0,1-2 0,-1 0 0,32 5 0,-24-7-6553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0:55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24575,'21'2'0,"1"1"0,-1 1 0,0 1 0,25 8 0,-28-7 0,25 9 0,-29-9 0,1-1 0,18 4 0,123 13-90,-102-7-386,-43-11 485,1 0 0,21 3 0,75 1-9,-7-2 0,-56-2-173,-30-3 12,1 0 0,-1 1-1,1 1 1,24 8 0,-4 0 151,38 8 1,-40-12 275,44 16-1,-67-18-205,1 0 0,-1 1 0,0 0 0,0 1 0,-1 0 0,0 1 0,0 0-1,-1 0 1,0 1 0,0 0 0,-1 1 0,0 0 0,11 19 0,-15-22 7,2 4-50,0-1-1,0 1 1,-1 0 0,-1 1 0,6 22-1,3 66-16,-6-43 0,8 15 0,-9-51 0,-2-1 0,3 27 0,-5 150 0,-3-103 0,1-84 0,0-1 0,0 1 0,-1-1 0,-1 1 0,0-1 0,0 1 0,0-1 0,-1 0 0,-1 0 0,0 0 0,0-1 0,0 1 0,-1-1 0,0 0 0,-9 10 0,-6 7 0,12-12 0,-1-2 0,-1 1 0,0-1 0,0 0 0,-1-1 0,0-1 0,-1 1 0,-17 9 0,4-6 0,-5 4 0,-1-2 0,-42 15 0,42-20 0,1 1 0,-1-2 0,0 0 0,-1-2 0,0-2 0,-44 3 0,41-6 0,0 2 0,1 1 0,-53 15 0,48-10 0,33-9-273,1 1 0,-1 0 0,1 0 0,-11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11:22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0 24575,'2'3'0,"0"-1"0,0 1 0,0-1 0,0 0 0,1 0 0,-1 0 0,1 0 0,-1 0 0,1 0 0,4 1 0,2 3 0,27 19 0,78 38 0,-69-40 0,-2 1 0,67 51 0,-87-59 0,-2 2 0,0 0 0,0 1 0,-2 2 0,21 26 0,-31-36 0,1-1 0,0 0 0,1-1 0,0 0 0,0 0 0,1-1 0,0-1 0,17 8 0,-22-11 0,-7-4 0,0 0 0,0 0 0,0 0 0,0 0 0,-1 0 0,1 0 0,0 0 0,0 0 0,0 0 0,0 0 0,0 0 0,0 0 0,0 0 0,0 0 0,0 0 0,0 0 0,0 0 0,0 0 0,0 0 0,0 0 0,-1 0 0,1 0 0,0 0 0,0 0 0,0 0 0,0 1 0,0-1 0,0 0 0,0 0 0,0 0 0,0 0 0,0 0 0,0 0 0,0 0 0,0 0 0,0 0 0,0 0 0,0 0 0,0 0 0,0 0 0,0 1 0,0-1 0,0 0 0,0 0 0,0 0 0,0 0 0,0 0 0,0 0 0,0 0 0,0 0 0,0 0 0,0 0 0,1 0 0,-1 0 0,0 0 0,0 0 0,0 1 0,0-1 0,0 0 0,0 0 0,0 0 0,0 0 0,0 0 0,0 0 0,0 0 0,0 0 0,0 0 0,-10 2 0,-15-1 0,-14 0 0,0 2 0,-46 9 0,67-8 0,0 1 0,-22 10 0,22-8 0,-34 9 0,35-11 0,0 1 0,-24 11 0,28-11 0,-1 0 0,0-1 0,0-1 0,-25 5 0,34-8 0,0-1 0,1 0 0,-1 0 0,0 0 0,0-1 0,1 1 0,-1-1 0,0 0 0,1-1 0,-1 1 0,1-1 0,0 0 0,-1 0 0,1 0 0,0-1 0,0 1 0,0-1 0,1 0 0,-5-4 0,-21-21 0,-36-45 0,55 60 0,0 0 0,1-1 0,1 0 0,0-1 0,1 0 0,-7-21 0,-6-18 0,12 34 0,-10-40 0,16 52 0,-4-16 0,2-1 0,0 1 0,1-1 0,2 1 0,1-27 0,6 76 0,0-6 0,20 166 0,-9-125 0,-3-11 0,-13-45 0,0 1 0,0 0 0,1-1 0,-1 1 0,1-1 0,0 1 0,0-1 0,1 0 0,-1 0 0,6 7 0,-6-10 0,0 1 0,-1-1 0,1 0 0,0 0 0,0 0 0,-1 0 0,1 0 0,0 0 0,0-1 0,0 1 0,0-1 0,0 1 0,0-1 0,0 0 0,0 0 0,1 0 0,-1 0 0,0 0 0,0 0 0,0 0 0,0-1 0,0 1 0,0-1 0,0 1 0,0-1 0,3-2 0,0 1 0,0-1 0,0 0 0,0 0 0,-1 0 0,1 0 0,-1-1 0,0 0 0,0 0 0,4-5 0,29-44 0,-11 15 0,-12 18 0,0-1 0,-2 1 0,0-2 0,-1 0 0,13-39 0,10-36 0,-34 97 0,0 0 0,0 0 0,0 0 0,0 0 0,0 0 0,1 0 0,-1 0 0,0 1 0,0-1 0,0 0 0,0 0 0,0 0 0,0 0 0,0 0 0,0 0 0,0 0 0,1 0 0,-1 0 0,0 0 0,0 0 0,0 0 0,0 0 0,0 0 0,0 0 0,0 0 0,0 0 0,0 0 0,1 0 0,-1 0 0,0-1 0,0 1 0,0 0 0,0 0 0,0 0 0,0 0 0,0 0 0,0 0 0,0 0 0,0 0 0,0 0 0,0 0 0,0 0 0,1 0 0,-1 0 0,0 0 0,0-1 0,0 1 0,0 0 0,0 0 0,0 0 0,0 0 0,0 0 0,0 0 0,0 0 0,0 0 0,0-1 0,2 16 0,-3 20 0,-2-22 0,-6 37 0,-18 61 0,1-3 0,21-84 0,5-22 0,-1 0 0,1 0 0,-1 0 0,1 0 0,-1 0 0,0 0 0,0 0 0,1-1 0,-1 1 0,-1 0 0,1-1 0,0 1 0,0 0 0,-3 2 0,4-4 0,-1 0 0,1 0 0,0 0 0,-1 0 0,1 0 0,0 0 0,-1 1 0,1-1 0,0 0 0,-1 0 0,1 0 0,0 0 0,-1 0 0,1 0 0,0 0 0,-1 0 0,1-1 0,0 1 0,-1 0 0,1 0 0,0 0 0,-1 0 0,1 0 0,0-1 0,-1 1 0,1 0 0,0 0 0,-1-1 0,-9-16 0,4-7 0,-5-16 0,10 39 0,0-1 0,0 0 0,0 0 0,0 1 0,0-1 0,0 0 0,0 1 0,0 0 0,-1-1 0,1 1 0,0-1 0,-1 1 0,1 0 0,-1 0 0,0 0 0,1 0 0,-3-1 0,-9 3 0,10-1 0,3-9 0,1 6 0,-1 0 0,0 0 0,1 0 0,-1 0 0,0 0 0,-1 0 0,1 0 0,-1 0 0,1 0 0,-3-5 0,0 13 0,3-5 0,-1 1 0,1 0 0,0 0 0,-1 0 0,1-1 0,-1 1 0,1 0 0,-1 0 0,1-1 0,-1 1 0,1 0 0,-1-1 0,0 1 0,1-1 0,-1 1 0,0-1 0,0 1 0,1-1 0,-1 1 0,0-1 0,0 0 0,0 1 0,0-1 0,1 0 0,-1 0 0,0 0 0,0 0 0,-1 0 0,-1-1 0,1-1 0,0 0 0,-1 0 0,1 0 0,0 0 0,0 0 0,0 0 0,0-1 0,1 1 0,-3-4 0,-10-12 0,-17-7 0,25 21 0,0-1 0,0 1 0,1-1 0,0 0 0,-7-8 0,9 5 0,8 10 0,10 10 0,17 36 0,-24-35 0,0-1 0,1 0 0,18 20 0,-24-30 0,0 1 0,0 0 0,1-1 0,-1 1 0,1-1 0,0 0 0,-1 0 0,1-1 0,0 1 0,0-1 0,0 0 0,0 0 0,0 0 0,0 0 0,1-1 0,3 1 0,4-2 0,-1-1 0,0 1 0,0-2 0,15-4 0,13-3 0,-36 10 0,-1-1 0,1 1 0,0-1 0,0 1 0,0 0 0,0 1 0,-1-1 0,1 0 0,0 1 0,0-1 0,0 1 0,-1 0 0,1 0 0,0 0 0,-1 0 0,1 1 0,-1-1 0,1 1 0,2 2 0,2 2 0,0 1 0,-1 0 0,0 1 0,8 12 0,-10-13 0,1 0 0,0 0 0,1 0 0,-1-1 0,1 0 0,9 8 0,6-1 0,-14-9 0,1 1 0,-1 0 0,9 8 0,-15-13 0,-1 0 0,0 0 0,0 0 0,0 1 0,0-1 0,1 0 0,-1 0 0,0 0 0,0 0 0,0 0 0,0 1 0,0-1 0,1 0 0,-1 0 0,0 0 0,0 0 0,0 1 0,0-1 0,0 0 0,0 0 0,0 0 0,0 1 0,0-1 0,0 0 0,0 0 0,0 0 0,0 1 0,0-1 0,0 0 0,0 0 0,0 0 0,0 1 0,0-1 0,0 0 0,0 0 0,0 0 0,0 1 0,0-1 0,-10 2 0,-11-4 0,-26-5 0,0 3 0,-50 2 0,63 2 0,76 1 0,-1 0 0,48-4 0,-74 0 0,1-1 0,0-1 0,-1 0 0,0-1 0,0-1 0,21-12 0,-15 7 0,36-13 0,-69 23 0,-19 1 0,19 0 0,6 1 0,1 0 0,0-1 0,0 1 0,0-1 0,0-1 0,0 1 0,1-1 0,-1 0 0,0 0 0,1 0 0,-6-4 0,3 1 0,0-1 0,0-1 0,1 1 0,0-1 0,-7-10 0,-3-4 0,4 4 0,-1 0 0,0 1 0,-1 0 0,-1 1 0,0 1 0,-19-14 0,18 20 0,0-1 0,-19-5 0,-7-3 0,-3-6 0,-34-15 0,61 32-1365,1 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5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24575,'-2'126'0,"4"133"0,13-150 0,-13-95 0,1 0 0,0 0 0,9 24 0,3 11 0,-8-21 0,-2 0 0,3 48 0,-6-57 0,0 0 0,2 0 0,6 22 0,-4-20 0,-2 1 0,3 23 0,-5-17 0,1 13 0,9 50 0,-11-89 0,0 1 0,0-1 0,0 1 0,0-1 0,0 1 0,1-1 0,-1 1 0,1-1 0,-1 0 0,1 0 0,0 0 0,0 0 0,0 0 0,0 0 0,0-1 0,1 1 0,-1 0 0,0-1 0,1 0 0,-1 0 0,1 0 0,-1 0 0,1 0 0,0 0 0,-1-1 0,5 1 0,7 1 0,1 0 0,0-2 0,26-2 0,-20 1 0,721-4 0,-422 7 0,-254-1 0,71-2 0,-131-2 0,-12-1 0,-17-4 0,20 7 0,-30-11 0,1-1 0,1-2 0,0-1 0,-36-24 0,-34-19 0,16 11 0,50 28 0,-24-15 0,54 31 0,1 1 0,-1-1 0,1 0 0,-1 0 0,1-1 0,1 1 0,-1-1 0,-5-9 0,9 14 0,0-1 0,0 1 0,0 0 0,-1 0 0,1 0 0,0 0 0,0 0 0,0-1 0,0 1 0,0 0 0,0 0 0,0 0 0,0-1 0,0 1 0,0 0 0,0 0 0,0 0 0,0 0 0,0-1 0,0 1 0,0 0 0,0 0 0,0 0 0,0-1 0,0 1 0,0 0 0,0 0 0,0 0 0,0-1 0,0 1 0,0 0 0,0 0 0,1 0 0,-1 0 0,0 0 0,0-1 0,0 1 0,0 0 0,0 0 0,0 0 0,1 0 0,-1 0 0,0 0 0,0-1 0,0 1 0,0 0 0,1 0 0,-1 0 0,0 0 0,15 2 0,15 8 0,25 11 0,69 17 0,-36-12 0,-51-13 0,60 27 0,-68-26 0,1 1 0,34 21 0,-55-29 0,-1-1 0,1 1 0,-1 0 0,0 1 0,-1 0 0,1 0 0,9 17 0,-11-16 0,0 1 0,-1 0 0,0 0 0,0 0 0,-1 1 0,3 13 0,-6-20 0,-1 0 0,1 1 0,-1-1 0,0 0 0,0 0 0,0 1 0,-1-1 0,1 0 0,-1 0 0,0 0 0,-1 0 0,1 0 0,0 0 0,-1 0 0,0 0 0,0 0 0,0-1 0,-1 1 0,-4 5 0,-14 11 0,0 0 0,-2-1 0,0-1 0,-1-1 0,-34 17 0,32-18 0,-101 52 0,121-64 0,-1-1 0,0 0 0,0 0 0,0-1 0,0 1 0,0-2 0,0 1 0,-1-1 0,-7 0 0,12-1 0,0 0 0,0 0 0,0 0 0,0-1 0,0 0 0,1 1 0,-1-1 0,0 0 0,0 0 0,1 0 0,-1-1 0,1 1 0,-1-1 0,1 0 0,0 1 0,-1-1 0,1 0 0,0 0 0,0 0 0,0-1 0,1 1 0,-1 0 0,0-1 0,1 1 0,0-1 0,-2-2 0,-11-31 0,1 1 0,2-2 0,-7-38 0,2 23 0,12 39 0,0 0 0,1 0 0,-4-26 0,4-35 0,2 35 0,-6-44 0,3 54 0,2 15 0,0 0 0,-1-1 0,-8-22 0,9 31 0,-9-20 0,11 26 0,0 0 0,0-1 0,0 1 0,0 0 0,-1 0 0,1 0 0,0 0 0,0 0 0,0 0 0,0-1 0,0 1 0,0 0 0,0 0 0,0 0 0,0 0 0,0 0 0,-1 0 0,1 0 0,0 0 0,0 0 0,0 0 0,0-1 0,0 1 0,0 0 0,0 0 0,-1 0 0,1 0 0,0 0 0,0 0 0,0 0 0,0 0 0,0 0 0,0 0 0,-1 0 0,1 0 0,0 0 0,0 0 0,0 0 0,0 0 0,0 0 0,-1 0 0,1 0 0,0 1 0,0-1 0,0 0 0,0 0 0,0 0 0,0 0 0,-3 15 0,3 8 0,2 0 0,1-1 0,7 30 0,-7-39 0,30 118 0,-26-107 227,-5-17-492,0 0-1,-1 0 1,0 0 0,0 0-1,0 13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6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24575,'-14'51'0,"9"7"0,5 79 0,1-67 0,8 49 0,0-1 0,-8-68 0,8 69 0,-6-63 0,-3-44 0,0-1 0,1 1 0,0 0 0,1-1 0,5 18 0,-7-28-45,0 0-1,0-1 1,0 1-1,1 0 1,-1 0-1,0-1 1,0 1-1,1 0 1,-1-1-1,0 1 1,1 0-1,-1-1 1,1 1-1,-1-1 1,1 1-1,-1-1 1,1 1-1,-1-1 1,1 1-1,0-1 1,-1 1-1,1-1 1,0 0-1,-1 1 0,1-1 1,0 0-1,-1 0 1,1 1-1,1-1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6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24575,'0'809'0,"1"-798"50,0 0 0,1-1 1,0 1-1,1 0 0,5 14 0,7 29-1716,-12-34-5160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7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24575,'0'3'0,"1"-1"0,-1 0 0,1 1 0,0-1 0,0 0 0,0 1 0,0-1 0,1 0 0,-1 0 0,0 0 0,1 0 0,-1 0 0,1 0 0,0-1 0,2 3 0,1 0 0,-1 0 0,1-1 0,0 0 0,-1 1 0,9 2 0,-1-2 0,0-1 0,0 0 0,0-1 0,0 0 0,1-1 0,15 0 0,4-2 0,38-6 0,-44 4 0,0-2 0,-1 0 0,0-2 0,48-19 0,-63 22-273,0 0 0,1 1 0,-1 0 0,14-3 0,-4 4-6553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7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24575,'-1'12'0,"1"1"0,1-1 0,0 0 0,0 0 0,2 0 0,6 22 0,-1-8 0,8 51 0,-11-53 0,0 0 0,14 40 0,-5-21 280,-11-33-554,0 1 0,0-1 0,1 0-1,1 0 1,6 10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7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8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3 24575,'-46'-1'0,"28"0"0,0 0 0,-1 2 0,1 0 0,0 0 0,-24 7 0,39-7 0,-1 1 0,1 0 0,-1-1 0,1 1 0,0 1 0,0-1 0,0 0 0,0 1 0,0 0 0,0 0 0,1-1 0,-1 2 0,1-1 0,0 0 0,0 0 0,0 1 0,0-1 0,-2 8 0,0-1 0,1 1 0,0 0 0,1-1 0,0 1 0,0 16 0,2-26 0,-2 36 0,1 1 0,9 68 0,-8-103 0,1 0 0,0 0 0,0 1 0,0-1 0,0 0 0,1 0 0,-1 0 0,1 0 0,0-1 0,0 1 0,0 0 0,0-1 0,0 1 0,1-1 0,-1 0 0,1 0 0,-1 0 0,1 0 0,0 0 0,0 0 0,0-1 0,0 1 0,0-1 0,0 0 0,0 0 0,0 0 0,0 0 0,1-1 0,4 1 0,-2-1 0,1 1 0,-1-1 0,0-1 0,0 0 0,1 1 0,-1-2 0,0 1 0,0-1 0,0 0 0,0 0 0,-1-1 0,1 1 0,0-1 0,-1 0 0,6-5 0,9-9 0,-1-1 0,-1-1 0,0-1 0,-1-1 0,-2 0 0,0-1 0,16-30 0,-19 31 0,10-20 0,-21 39 0,0 0 0,-1 0 0,1-1 0,0 1 0,-1 0 0,0 0 0,1-1 0,-1 1 0,0 0 0,0-1 0,0 1 0,-1 0 0,1 0 0,0-1 0,-2-3 0,7 54 0,1-28 0,1 0 0,1-1 0,0 0 0,22 34 0,-15-26 0,15 34 0,13 29 0,-9-21 0,7 8 0,-25-50 0,16 40 0,-4 35 0,-24-93 0,-1-1 0,0 0 0,-1 1 0,0 0 0,0 0 0,-1-1 0,0 1 0,-1 0 0,0 0 0,0 0 0,-1 0 0,0 0 0,0 0 0,-1 0 0,0-1 0,-1 1 0,0-1 0,0 1 0,-1-1 0,0 0 0,0 0 0,-1-1 0,0 1 0,-1-1 0,1 0 0,-1-1 0,0 1 0,-12 8 0,4-4 0,-1-1 0,0 0 0,-1-1 0,0-1 0,0 0 0,-1-2 0,-32 10 0,11-3 0,25-8 0,0-1 0,0 0 0,0-1 0,-25 3 0,21-4 0,0 0 0,-1-1 0,1-1 0,0 0 0,-1-1 0,1 0 0,0-2 0,-19-5 0,33 7 0,0 0 0,0-1 0,1 0 0,-1 0 0,1 0 0,-1 0 0,1 0 0,-1 0 0,1 0 0,0-1 0,0 1 0,0-1 0,1 0 0,-1 0 0,1 1 0,-1-1 0,1 0 0,0 0 0,0 0 0,0 0 0,0-1 0,0-5 0,-1-7 0,1-1 0,1 1 0,2-22 0,-1 16 0,0-22 0,-1 9 0,1 1 0,2-1 0,1 0 0,2 1 0,13-43 0,-2 32 0,38-67 0,-47 95-1365,-1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1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3 24575,'-7'1'0,"1"-1"0,0 1 0,0 1 0,-1-1 0,1 1 0,0 0 0,0 1 0,1-1 0,-1 1 0,0 0 0,1 0 0,0 1 0,0 0 0,0 0 0,0 0 0,-5 6 0,-4 6 0,0 0 0,2 1 0,-17 29 0,27-43 0,0 0 0,1 0 0,-1 0 0,1 1 0,0-1 0,0 0 0,1 1 0,-1-1 0,0 6 0,1-8 0,0 0 0,0-1 0,0 1 0,1 0 0,-1-1 0,0 1 0,0 0 0,0-1 0,0 1 0,1 0 0,-1-1 0,0 1 0,1-1 0,-1 1 0,0 0 0,1-1 0,-1 1 0,1-1 0,-1 1 0,1-1 0,0 1 0,0 0 0,0-1 0,0 0 0,1 0 0,-1 1 0,0-1 0,0 0 0,0 0 0,0 0 0,1 0 0,-1 0 0,0 0 0,0-1 0,0 1 0,0 0 0,0-1 0,0 1 0,2-1 0,3-2 0,0 0 0,0-1 0,-1 1 0,0-1 0,0 0 0,0 0 0,0-1 0,0 0 0,6-9 0,5-7 0,12-25 0,-24 40 0,8-20 0,-10 22 0,-1 0 0,1 0 0,-1 0 0,1 0 0,0 1 0,1-1 0,-1 0 0,1 1 0,-1 0 0,1 0 0,6-6 0,-8 9 0,-1 0 0,1 0 0,0 0 0,-1 0 0,1 0 0,0 0 0,-1 0 0,1 0 0,0 0 0,-1 0 0,1 0 0,0 1 0,-1-1 0,1 0 0,-1 0 0,1 1 0,0-1 0,-1 0 0,1 1 0,-1-1 0,1 1 0,-1-1 0,1 1 0,-1-1 0,1 1 0,-1-1 0,0 1 0,1-1 0,-1 1 0,0-1 0,1 1 0,-1 0 0,0-1 0,0 1 0,0-1 0,1 1 0,-1 1 0,9 27 0,-9-27 0,9 63 0,-8-49 0,1-1 0,0 0 0,9 29 0,-4-18 0,-1 0 0,-1 0 0,-1 1 0,-2 0 0,-1 0 0,-2 30 0,1-16 0,7 66 0,-4-75 0,-1 58 0,1 16 0,-1-96-195,0 0 0,1 1 0,1-1 0,-1 0 0,2 0 0,6 11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38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24575,'0'30'0,"-1"27"0,12 94 0,7-21 0,-13-97 0,-4-19 0,1 0 0,1-1 0,7 26 0,-3-19 0,-2 0 0,-1 1 0,4 30 0,-6-32 0,0-1 0,2 1 0,0-1 0,13 34 0,1 4 0,-14-76 0,0 0 0,12-28 0,1 8 0,-7 17 0,0 0 0,23-35 0,-30 54 0,0-1 0,1 1 0,-1-1 0,1 1 0,0 0 0,0 0 0,1 0 0,-1 1 0,1 0 0,0 0 0,-1 0 0,1 0 0,1 1 0,-1-1 0,0 1 0,12-2 0,-14 4 0,1 0 0,-1 0 0,1 0 0,0 0 0,-1 1 0,1-1 0,-1 1 0,1 0 0,-1 0 0,1 0 0,-1 1 0,0-1 0,1 1 0,-1 0 0,0 0 0,0 0 0,0 0 0,3 4 0,6 6 0,-1 0 0,18 25 0,-10-12 0,93 107 0,-34-29 0,-76-100 31,1 0 0,-2 0 0,1 0 0,0 1 0,0-1 0,-1 1 0,0-1 0,0 1 1,0-1-1,1 7 0,-2-7-132,0-1 1,0 1-1,-1-1 1,1 0 0,0 1-1,-1-1 1,0 1-1,1-1 1,-1 0 0,0 0-1,0 0 1,0 1 0,-1-1-1,1 0 1,0 0-1,-4 3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48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24575,'2'1'0,"1"-1"0,0 1 0,0 0 0,-1 0 0,1 0 0,-1 0 0,1 0 0,-1 0 0,1 1 0,-1-1 0,0 1 0,0 0 0,0 0 0,0-1 0,0 2 0,0-1 0,0 0 0,-1 0 0,1 0 0,-1 1 0,2 3 0,4 5 0,-2 1 0,0 0 0,5 14 0,2 18 0,7 51 0,13 34 0,10 56 0,-35-148 0,5 49 0,0 3 0,3-38 0,-10-40 0,-2 1 0,6 23 0,13 121 0,-5-96 0,-3-13 0,-9-27 0,0 1 0,-1 0 0,2 23 0,-6-37 0,1 0 0,0 0 0,0 0 0,1 0 0,0 0 0,5 12 0,-6-16 0,1 0 0,-1-1 0,1 1 0,-1-1 0,1 0 0,0 0 0,0 0 0,0 1 0,1-2 0,-1 1 0,0 0 0,1 0 0,-1-1 0,1 1 0,-1-1 0,1 0 0,0 0 0,0 0 0,4 1 0,45 11 0,-29-6 0,1-2 0,-1 0 0,37 1 0,72-6 0,-51-1 0,103 12 0,-102-5 0,-58-6 0,0 2 0,-1 0 0,36 9 0,-24-2 0,0-3 0,0-1 0,0-1 0,0-2 0,1-2 0,-1-1 0,36-6 0,-65 6 0,0 0 0,0 0 0,0-1 0,-1 1 0,1-1 0,-1-1 0,1 1 0,-1-1 0,0 0 0,0 0 0,0-1 0,0 1 0,-1-1 0,7-7 0,-9 8 0,0 0 0,0 0 0,0 0 0,0 0 0,-1 0 0,1 0 0,-1 0 0,0-1 0,0 1 0,0 0 0,0-1 0,0 1 0,-1-1 0,0 1 0,0-1 0,0 1 0,0-1 0,0 1 0,-1-1 0,1 1 0,-1 0 0,0-1 0,0 1 0,0 0 0,-1-1 0,-1-2 0,1 3 0,1 0 0,-1 1 0,0 0 0,0-1 0,0 1 0,0 0 0,0 0 0,0 0 0,-1 0 0,1 1 0,-1-1 0,-4-2 0,-36-11 0,16 6 0,-18-7 0,28 11 0,1-1 0,-1 0 0,2-1 0,-1-1 0,-24-16 0,33 18 0,-1 0 0,1 0 0,1-1 0,-1 1 0,1-2 0,0 1 0,1-1 0,0 1 0,-8-18 0,10 19 0,1 0 0,0 0 0,0-1 0,1 1 0,0-1 0,0 1 0,0-1 0,1 1 0,0-1 0,1 0 0,-1 1 0,1-1 0,0 1 0,1-1 0,2-6 0,-3 11 0,0 0 0,0 0 0,0-1 0,1 1 0,-1 0 0,1 0 0,-1 0 0,1 0 0,0 1 0,0-1 0,0 0 0,0 1 0,0-1 0,0 1 0,0 0 0,0 0 0,1 0 0,-1 0 0,0 0 0,1 0 0,-1 1 0,1-1 0,3 0 0,8 0 0,-1 0 0,0 1 0,18 1 0,-13 0 0,43 0 0,63 4 0,-104-3 0,0 1 0,0 1 0,0 1 0,21 8 0,-11 1 0,-1 1 0,0 1 0,44 35 0,-53-38 0,-1 2 0,-1 0 0,0 1 0,-1 1 0,-1 1 0,0 0 0,19 32 0,-20-26 0,-6-10 0,-1 0 0,6 15 0,-12-25 0,-1 0 0,1 0 0,-1 0 0,0 0 0,-1 0 0,1 0 0,0 0 0,-1 0 0,0 0 0,0 1 0,-1-1 0,0 7 0,0-9 0,0 0 0,0 0 0,0-1 0,0 1 0,0-1 0,0 1 0,0-1 0,0 1 0,-1-1 0,1 1 0,0-1 0,-1 0 0,1 0 0,-1 0 0,0 0 0,1 0 0,-1 0 0,-3 1 0,-40 11 0,19-6 0,-1 1 0,0-2 0,0 0 0,-34 1 0,30-3 0,-22 0 0,31-2 0,-1 0 0,-38 10 0,12 0 0,-94 11 0,129-21 0,-1-1 0,1 2 0,0 0 0,-16 6 0,6-2 0,-1 0 0,0-2 0,-32 4 0,-12 1 0,52-5 0,1 0 0,-22 9 0,-10 4 0,44-17 0,0 1 0,0-1 0,0 1 0,1 0 0,-1 0 0,0 1 0,1-1 0,-5 4 0,8-5 0,0-1 0,-1 0 0,1 1 0,0-1 0,-1 0 0,1 1 0,0-1 0,0 0 0,-1 1 0,1-1 0,0 1 0,0-1 0,0 1 0,0-1 0,-1 0 0,1 1 0,0-1 0,0 1 0,0-1 0,0 1 0,0-1 0,0 1 0,0-1 0,0 1 0,0-1 0,0 0 0,1 1 0,-1-1 0,0 1 0,1 0 0,0 0 0,0 0 0,1 0 0,-1 0 0,0 0 0,0-1 0,1 1 0,-1 0 0,0-1 0,1 1 0,-1-1 0,1 0 0,-1 1 0,1-1 0,1 0 0,14 3 0,2-1 0,-1-1 0,0 0 0,0-1 0,0-1 0,0-1 0,0-1 0,0 0 0,30-10 0,-38 9 0,0 0 0,0-1 0,0 0 0,-1 0 0,0-1 0,0 0 0,0 0 0,-1-1 0,0-1 0,0 1 0,0-1 0,-1-1 0,-1 1 0,1-1 0,-2 0 0,1 0 0,5-15 0,-1 1 0,-4 11 0,-1 0 0,0 0 0,-1-1 0,-1 1 0,0-1 0,3-22 0,-8-203 0,-1 209 0,-1 0 0,-2 0 0,-1 1 0,-18-48 0,-31-53 0,40 98 0,8 16 0,-1 0 0,-1 1 0,0 0 0,-1 1 0,-18-17 0,12 12 0,17 18 0,-1-1 0,1 1 0,0-1 0,-1 1 0,1 0 0,0-1 0,-1 1 0,1 0 0,-1-1 0,1 1 0,0 0 0,-1-1 0,1 1 0,-1 0 0,1 0 0,-1-1 0,1 1 0,-1 0 0,1 0 0,-1 0 0,1 0 0,-1 0 0,1 0 0,-1 0 0,1 0 0,-1 0 0,1 0 0,-2 0 0,2 1 0,-1-1 0,1 1 0,-1-1 0,1 1 0,-1 0 0,1-1 0,0 1 0,-1 0 0,1 0 0,0-1 0,-1 1 0,1 0 0,0 0 0,0-1 0,0 1 0,-1 1 0,1 42 0,0-35 0,1 19 0,-1 31 0,13 83 0,-13-140 0,2 18 0,2 1 0,0-1 0,1 0 0,1 0 0,1 0 0,14 26 0,-7-20 0,-9-15 0,1 0 0,1 0 0,-1 0 0,10 9 0,-16-20 11,1 1-1,-1-1 0,0 1 1,1-1-1,-1 1 0,1-1 1,-1 1-1,1-1 1,-1 0-1,1 1 0,-1-1 1,1 0-1,-1 1 0,1-1 1,-1 0-1,1 0 0,-1 1 1,1-1-1,0 0 1,-1 0-1,1 0 0,-1 0 1,1 0-1,0 0 0,-1 0 1,1 0-1,-1 0 0,1 0 1,0-1-1,11-12-560,-6 6-576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49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24575,'0'862'0,"2"-837"0,1 0 0,2 0 0,1-1 0,0 1 0,14 30 0,-15-39 0,-1-5 0,1 0 0,-1 0 0,2 0 0,0-1 0,0 0 0,0 0 0,10 10 0,-12-15 0,0-1 0,1 0 0,0 0 0,0 0 0,0 0 0,1-1 0,-1 1 0,1-1 0,-1-1 0,1 1 0,0-1 0,0 0 0,1 0 0,11 1 0,17-1 0,62-3 0,-63-1 0,62 4 0,-83 1 0,1 0 0,-1 1 0,0 0 0,14 7 0,15 5 0,19 10 0,-48-19 0,1-1 0,-1 0 0,28 7 0,23 5 0,-48-12 0,-1-1 0,1-1 0,0-1 0,17 2 0,6-2 0,1-2 0,-1-1 0,69-11 0,-95 7 7,-1 0 0,0-1 0,0 0 0,-1-1 0,1-1 0,-1 0 1,-1 0-1,19-16 0,12-9-1436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49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83 24575,'-4'1'0,"0"0"0,0 0 0,0 0 0,0 0 0,0 1 0,-4 2 0,-5 2 0,0-1 0,1-1 0,0 2 0,0 0 0,1 0 0,-1 1 0,1 0 0,1 1 0,-13 12 0,15-12 0,1 0 0,0 1 0,1 0 0,0 1 0,0 0 0,1-1 0,0 2 0,1-1 0,0 0 0,1 1 0,0 0 0,0 0 0,1 0 0,1 0 0,0 0 0,0 0 0,1 0 0,1 1 0,0-1 0,0 0 0,1 0 0,0 0 0,8 19 0,-7-21 0,0 0 0,0 0 0,1 0 0,0 0 0,1-1 0,0 0 0,0 0 0,1 0 0,0 0 0,0-1 0,1 0 0,0 0 0,0-1 0,1 0 0,0 0 0,0-1 0,0 0 0,0 0 0,1-1 0,11 4 0,105 23 0,-112-28 0,1 0 0,0 0 0,-1-1 0,1-1 0,0 0 0,0-1 0,0 0 0,0-2 0,0 1 0,0-2 0,0 0 0,-1 0 0,1-1 0,23-12 0,-1-3 0,-1-2 0,55-45 0,-85 60 0,1 1 0,-1-1 0,0 0 0,0-1 0,-1 1 0,0-1 0,0 0 0,-1 0 0,1 0 0,-2-1 0,1 1 0,-1-1 0,0 1 0,0-1 0,-1 0 0,0 0 0,-1 0 0,0 1 0,0-1 0,-1-8 0,0 7 0,0 0 0,-1 0 0,0 0 0,0 0 0,-1 1 0,0-1 0,-1 1 0,0 0 0,0 0 0,-1 0 0,0 0 0,0 1 0,0 0 0,-1 0 0,0 0 0,-1 1 0,-8-7 0,-33-19 0,-2 2 0,-1 1 0,-80-31 0,68 30-1365,46 23-5461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3:50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40 24575,'-2'88'0,"0"-31"0,9 95 0,-6-144 0,1-1 0,0 1 0,1-1 0,0 0 0,0 1 0,0-1 0,1-1 0,0 1 0,0 0 0,1-1 0,0 0 0,0 0 0,9 8 0,-3-5 0,0 0 0,0 0 0,1-1 0,0-1 0,1 0 0,21 9 0,-19-11 0,0-1 0,20 3 0,13 3 0,-31-5 0,-1-1 0,1 0 0,27 1 0,-39-4 0,1-1 0,-1 0 0,1-1 0,-1 1 0,1-1 0,-1 0 0,0-1 0,1 1 0,-1-1 0,0 0 0,0 0 0,0-1 0,0 1 0,8-8 0,-5 5 0,-1-1 0,0 0 0,-1 0 0,1-1 0,-1 0 0,0 0 0,-1 0 0,0-1 0,0 0 0,-1 0 0,0 0 0,0 0 0,-1-1 0,0 0 0,0 1 0,-1-1 0,2-18 0,-2 0 0,-1 0 0,-4-34 0,2 53 0,0 0 0,-1 0 0,0 0 0,0 1 0,0-1 0,-1 1 0,0 0 0,-1 0 0,1 0 0,-1 0 0,-1 0 0,-6-8 0,10 15 0,1-1 0,0 0 0,-1 1 0,1-1 0,-1 1 0,1-1 0,-1 1 0,1 0 0,-1-1 0,1 1 0,-1-1 0,1 1 0,-1 0 0,0-1 0,1 1 0,-1 0 0,0 0 0,1 0 0,-1-1 0,0 1 0,0 0 0,1 1 0,-1-1 0,1 0 0,0 1 0,0-1 0,-1 0 0,1 1 0,0-1 0,0 1 0,0-1 0,-1 0 0,1 1 0,0-1 0,0 1 0,0-1 0,0 1 0,0-1 0,0 0 0,0 1 0,0-1 0,0 1 0,0-1 0,0 1 0,6 30 0,-1-18 0,0 0 0,1 0 0,0-1 0,1 0 0,0 0 0,15 18 0,61 61 0,-82-89 0,13 10 0,0 1 0,0-2 0,1 0 0,1 0 0,0-2 0,0 0 0,1-1 0,0 0 0,21 6 0,-11-7 0,1 0 0,0-2 0,0 0 0,1-3 0,36 0 0,-50-1 0,-1-2 0,0 0 0,1 0 0,-1-2 0,15-4 0,-24 6 0,0-1 0,0 0 0,0-1 0,0 0 0,-1 1 0,1-1 0,-1-1 0,1 1 0,-1-1 0,0 1 0,-1-1 0,1 0 0,-1-1 0,1 1 0,-1-1 0,4-7 0,0-3 0,0-1 0,-1 1 0,-1-1 0,0 0 0,-2-1 0,1 1 0,-2-1 0,0 1 0,-1-1 0,-1 0 0,0 1 0,-1-1 0,-1 0 0,-1 1 0,-8-29 0,-10-10 0,-3-6 0,24 60 14,-1 0 0,1 0-1,0 0 1,0 0 0,0 0-1,-1 0 1,1 0-1,0 0 1,0 0 0,0 0-1,1 0 1,-1 0 0,0 0-1,0 0 1,0 0 0,1 0-1,-1 0 1,1 0 0,-1 0-1,0 0 1,1 1 0,0-1-1,-1 0 1,2-1 0,-1 1-157,1 0 1,0 0 0,-1 0 0,1 0-1,0 0 1,0 0 0,0 1 0,0-1 0,0 1-1,0-1 1,3 1 0,11-2-6684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26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24575,'0'1099'0,"0"-1091"0,0-2 0,0-1 0,0 1 0,0-1 0,-1 1 0,0-1 0,0 0 0,-3 11 0,1-16 0,0-8 0,0-8 0,-10-89-1365,10 80-5461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26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24575,'9'1'0,"0"1"0,-1 0 0,1 0 0,0 1 0,-1 0 0,1 0 0,-1 1 0,11 6 0,10 5 0,-13-7 0,1-1 0,0-1 0,0 0 0,0-1 0,1-1 0,0 0 0,24 1 0,-38-5 0,8 0 0,0 0 0,0 1 0,0 1 0,-1 0 0,22 6 0,-13-2-227,1-1-1,0-1 1,0-1-1,1-1 1,40 0-1,-38-3-6598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26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0 24575,'-7'36'0,"0"-7"0,2 131 0,3-146 0,-1-1 0,-8 24 0,6-24 0,1-1 0,1 1 0,-3 19 0,5 109 0,1-19 0,0-118 0,0-1 0,0 1 0,-1 0 0,0 0 0,0-1 0,-2 7 0,2-11 0,-1-1 0,1 0 0,0 0 0,0 0 0,0 1 0,0-1 0,0 0 0,0 0 0,1 0 0,-1 0 0,0-3 0,-3-8 0,-3-2-455,2-1 0,-5-18 0,5 11-6371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26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24575,'0'3'0,"0"7"0,0 5 0,3 0 0,0 3 0,7-1 0,1-1 0,2-3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28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24575,'0'438'0,"3"-389"0,2 0 0,16 67 0,-18-101 0,0-97 0,-3 68 0,0 1 0,-1-1 0,2 0 0,0 1 0,1-1 0,0 1 0,7-24 0,1 6 0,-1-1 0,4-35 0,-6 27 0,26-66 0,-13 0 0,-5 58 0,-14 44 0,1 0 0,0 0 0,0 0 0,0 0 0,1 0 0,-1 0 0,1 0 0,6-5 0,-9 8 0,1 1 0,0-1 0,0 1 0,0 0 0,0-1 0,0 1 0,0-1 0,0 1 0,0 0 0,0 0 0,0 0 0,0 0 0,0 0 0,0 0 0,0 0 0,0 0 0,0 0 0,0 0 0,0 0 0,0 1 0,0-1 0,0 0 0,0 1 0,0-1 0,-1 0 0,1 1 0,0 0 0,0-1 0,0 1 0,0-1 0,-1 1 0,1 0 0,0 0 0,-1-1 0,1 1 0,0 0 0,-1 0 0,1 0 0,0 1 0,4 6 0,-1-1 0,0 1 0,5 13 0,-6-15 0,1 4 2,44 110-124,5 14-480,0 24 602,-37-113 0,29 57 0,1 1 0,-31-67 91,-8-23-12,-1 1 0,-1 0 0,0 0 0,-1 0 0,-1 0 0,0 1-1,1 19 1,-7-21-79,3-13 0,0 0 0,0 1 0,0-1 0,0 0 0,0 0 0,-1 0 0,1 0 0,0 0 0,0 0 0,0 0 0,0 0 0,-1 0 0,1 0 0,0 0 0,0 0 0,0 0 0,0 0 0,-1 0 0,1 0 0,0 0 0,0 0 0,0 0 0,0 0 0,-1 0 0,1 0 0,0 0 0,0 0 0,0 0 0,0-1 0,0 1 0,-1 0 0,1 0 0,0 0 0,0 0 0,0 0 0,0 0 0,0-1 0,0 1 0,-2-2 0,1 0 0,-1 0 0,1 0 0,0 0 0,0 0 0,0-1 0,0 1 0,-1-3 0,-6-30 0,-9-25 0,11 42 0,1 0 0,1 0 0,1-1 0,-2-34 0,6-78 0,1 55 0,-3-23 0,2-93 0,-1 185 0,1-1 0,0 0 0,0 1 0,1-1 0,0 1 0,0-1 0,1 1 0,0 0 0,0 0 0,0 0 0,1 0 0,0 0 0,9-10 0,-13 17 0,1-1 0,-1 1 0,0-1 0,1 1 0,-1 0 0,1-1 0,-1 1 0,1 0 0,-1-1 0,1 1 0,-1 0 0,1 0 0,0-1 0,-1 1 0,1 0 0,-1 0 0,1 0 0,0 0 0,-1 0 0,1 0 0,-1 0 0,1 0 0,0 0 0,-1 0 0,1 0 0,-1 0 0,1 0 0,1 1 0,-1 0 0,1 0 0,-1 0 0,1 0 0,-1 0 0,1 0 0,-1 1 0,0-1 0,0 1 0,0-1 0,2 2 0,3 8 0,0 0 0,6 17 0,-8-17 0,61 126 0,-44-95 0,35 55 0,14 27 0,-18-35 0,-31-47 0,2 0 0,44 59 0,-64-97 0,0 0 0,1 0 0,0-1 0,0 1 0,0-1 0,0 0 0,0 0 0,1 0 0,-1 0 0,1-1 0,0 0 0,0 0 0,0 0 0,0-1 0,0 1 0,0-1 0,0 0 0,0-1 0,1 1 0,-1-1 0,0 0 0,8-1 0,-5 0 0,0 0 0,1-1 0,-1 0 0,0 0 0,0-1 0,0 0 0,0 0 0,0-1 0,-1 0 0,1 0 0,-1-1 0,0 0 0,6-7 0,-1 1 0,-1-1 0,-1-1 0,0 0 0,-1 0 0,0-1 0,-1-1 0,0 1 0,-1-1 0,-1 0 0,-1-1 0,4-17 0,6-11 0,-10 32 0,-1-1 0,0 1 0,-1-1 0,3-22 0,7-101 0,-13 114 0,-2 15 0,-2 15 0,-43 134 0,29-93 0,-35 122 0,49-156 0,1 0 0,0 0 0,1 0 0,1 0 0,0 0 0,2 1 0,-1-1 0,4 16 0,-3-26 0,0 0 0,0 1 0,0-1 0,1 0 0,0 0 0,0 0 0,0-1 0,1 1 0,0 0 0,0-1 0,0 0 0,0 0 0,0 0 0,1 0 0,0 0 0,0 0 0,0-1 0,0 0 0,1 0 0,-1 0 0,1-1 0,-1 1 0,1-1 0,0 0 0,0 0 0,8 1 0,2 0 0,1 0 0,0-2 0,-1 0 0,1 0 0,0-2 0,-1 0 0,1 0 0,0-2 0,-1 0 0,0 0 0,0-2 0,0 0 0,0-1 0,-1 0 0,20-12 0,-19 8 0,-1-1 0,0-1 0,0-1 0,-1 0 0,-1 0 0,0-1 0,-1-1 0,0 0 0,14-29 0,-25 44 0,8-14 0,-1 0 0,0 0 0,-1-1 0,7-27 0,-6 10-455,-2 0 0,3-61 0,-8 72-6371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8:06:41.665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308 1028,'31'-8,"-11"2,85-15,-55 5,-39 12,0 0,1 1,12-3,185-15,-195 18,1-1,17-6,-19 6,-1 0,1 1,21-3,151-8,-137 10,-19 3,1-2,33-8,-20 3,0 2,1 1,80 2,-1-5,-8 0,-115 8,20 0,1-1,-1 0,0-1,31-8,-21 3,0 2,1 1,53-1,-47 3,54-6,29 0,-98 6,1 0,-1-1,26-7,-4 0,71-3,-45 6,-4 2,-43 5,0-2,0-1,27-7,-20 3,1 2,-1 1,1 1,41 2,-1-1,22-6,26-1,-61 9,-33 2,1-2,-1-1,1-1,-1-1,28-7,-25 3,1 1,0 1,44-1,90 7,-62 1,-23-2,82-11,-92 6,-45 4,1-2,-1 0,24-6,-6-1,43-4,-47 8,66-17,109-39,-169 52,2 2,-1 2,88-1,-119 6,0 0,0-1,-1-1,23-6,-20 4,0 1,29-4,26 1,97-4,-154 10,0-1,0 0,0-1,20-7,-19 5,1 1,0 1,15-2,43-2,65-4,-125 10,0-1,0 0,0-1,19-7,-17 5,0 1,0 1,15-2,63 2,-52 2,49-6,-70 3,1 1,-1 2,1 0,0 1,0 0,23 5,-42-4,1-1,-1 1,0 0,1 0,-1 0,0 0,0 1,0-1,0 1,0-1,0 1,0 0,-1-1,1 1,-1 0,1 0,1 4,1 1,-1 1,-1-1,1 1,1 9,4 14,-4-23,-1 1,0 0,0 0,0 0,1 13,-4-19,0 0,0 0,0 0,0 0,-1 0,0 0,1 0,-1 0,0 0,0 0,0 0,-1-1,1 1,-1 0,1-1,-1 1,-4 3,0 0,0 0,0 0,-1-1,1 0,-1-1,0 1,-1-1,-11 4,0-1,-2-1,-22 3,17-2,-25 9,33-10,1 0,-1-1,0-1,-22 2,25-4,1 0,-1 1,-20 8,21-6,-1-1,0-1,-19 3,-232-4,135-4,-689 2,789 2,-33 5,-25 2,-10-11,50 0,-69 6,97 0,-32 9,34-8,0 0,-28 2,-69-3,-32 3,69-1,56-6,-1 2,1 0,-40 10,18-2,0-1,-68 3,73-8,-16-1,41-4,0 2,1 0,-1 1,1 0,-25 7,16-2,-1-2,0 0,0-2,0-1,0 0,-31-3,18 0,-58 7,-62 7,143-11,1 2,-21 6,-14 4,-81 8,77-7,40-10,-1-2,-21 5,-121 14,102-6,41-12,0 0,-20 3,-98 14,0 12,118-31,-22 5,0-2,-46 2,67-6,-1 1,1 0,0 1,-19 6,17-4,0-1,-29 4,-32-2,-138 7,133-15,26 0,-75 6,109 0,-32 8,34-6,-1-2,-25 4,-69-7,73-1,-69 6,-48 7,146-11,1 1,-21 7,21-6,-1 0,-19 3,24-6,0 0,0 0,-1-1,1 0,0 0,-1-1,1 0,0 0,-1 0,1-1,0-1,0 1,1-1,-1 0,0 0,1-1,0 0,0 0,0-1,0 1,1-1,0 0,0-1,0 1,0-1,-3-7,-3-3,1 0,1-1,0-1,1 0,1 0,1 0,1-1,0 0,1 0,1 0,1 0,0-24,2 24,3-63,-2 73,0 1,1-1,0 1,0 0,1 0,0 0,6-12,-6 17,1-1,0 0,0 1,0 0,0 0,0 0,0 0,1 1,0 0,-1 0,1 0,9-2,5-3,-6 2,1 1,-1 1,1 0,0 0,23 0,74 4,-49 1,34-3,72 3,-95 6,13 1,649-8,-358-3,575 2,-921-1,34-7,24 0,74 9,71-2,-162-8,-43 5,29-1,-39 3,0 0,-1-1,24-7,-21 4,1 1,22-1,80 3,-79 4,89-11,-98 6,1 2,55 3,-50 0,56-5,-84 2,0-1,22-8,-24 7,1 0,0 1,19-3,14 3,50-6,-36 4,-45 4,0 0,0 0,-1-2,29-7,-17 3,-1 1,1 1,-1 1,33-1,5-1,33 2,-6 1,-68-1,32-8,-34 6,-1 2,25-3,30-1,37-2,-93 8,0 0,0-1,27-8,-24 5,0 2,24-3,29-1,37-2,-96 9,0-2,0 0,0 0,24-11,21-4,-13 5,0-2,-1-3,51-26,-94 43,-1 0,0-1,1 1,-1 0,0-1,0 0,0 1,0-1,0 0,0 0,-1 0,4-5,-5 6,1 0,-1 0,0-1,0 1,0 0,0 0,0 0,0 0,0-1,0 1,0 0,-1 0,1 0,0 0,-1 0,1 0,-1 0,1 0,-1 0,1 0,-1 0,0 0,0 0,1 0,-1 0,0 0,0 1,0-1,0 0,0 1,-2-2,-29-19,-62-28,43 23,11 1,33 19,0 2,0-1,-1 1,1 0,-1 0,0 1,0 0,-16-3,-23 1,-1 3,-55 5,11-1,53-1,-63 9,70-7,-58-1,-17 1,96-1,0 0,1 1,-15 5,14-3,-1-1,-17 3,-68 0,3 0,34-3,46-3,-1 0,0 0,1 1,-1 1,-18 6,9-2,-1-1,1-1,-1-1,-39 1,4 0,-125 3,164-5,-33 10,35-8,0 0,-27 2,-221-4,137-5,35 1,-100 3,124 6,-17 1,-151-10,227 2,-1 1,1-1,-1 2,-22 7,20-5,1-1,-1 0,-15 1,-110-4,96-2,-89 8,50 1,57-7,-1 2,-49 11,20-2,0-1,-1-3,0-3,-88-2,133-2,-1 0,1 1,0 0,0 1,-12 5,9-4,0 0,-28 4,-207-5,129-5,5 11,21 0,75-7,0 1,-36 9,35-6,-1-1,-24 2,-36 1,-47 3,115-10,1 1,-1 0,1 1,-17 6,14-5,1 1,-30 3,-32-5,38-2,-41 6,48-3,-32-1,41-3,1 1,-1 1,-39 9,26-2,0-3,-39 3,0 0,22-3,32-5,-1 2,-30 8,15-4,0-1,0-1,0-3,-53-2,42 0,1594-2,-776 4,-55-2,-686-1,37-7,24-1,591 8,-330 2,178-1,-477 3,-31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28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24575,'0'341'0,"0"-334"0,0-1 0,0 1 0,1-1 0,0 1 0,1-1 0,-1 1 0,1-1 0,0 0 0,1 0 0,0 0 0,-1 0 0,2 0 0,-1 0 0,1-1 0,0 0 0,6 7 0,-10-12 0,1 0 0,-1 1 0,0-1 0,0 0 0,1 0 0,-1 0 0,0 0 0,0 0 0,1 0 0,-1 0 0,0 0 0,0 0 0,1 0 0,-1 0 0,0 0 0,0 0 0,1 0 0,-1 0 0,0 0 0,0 0 0,1 0 0,-1 0 0,0 0 0,0 0 0,1-1 0,-1 1 0,0 0 0,0 0 0,0 0 0,1 0 0,-1-1 0,0 1 0,0 0 0,0 0 0,0 0 0,1-1 0,-1 1 0,0 0 0,0 0 0,0 0 0,0-1 0,0 1 0,0 0 0,0 0 0,0-1 0,0 1 0,0 0 0,1 0 0,-1-1 0,-1 1 0,1 0 0,0-1 0,3-15 0,-3 15 0,2-16 0,1 0 0,8-28 0,-6 28 0,0 0 0,2-30 0,-6 23 0,-1 0 0,-1-1 0,-9-44 0,0-16 0,9 74 0,1 0 0,0-1 0,1 1 0,0 0 0,4-16 0,-4 24 0,0 1 0,0 0 0,1 0 0,-1 0 0,1-1 0,-1 2 0,1-1 0,0 0 0,0 0 0,0 1 0,0-1 0,0 1 0,0-1 0,0 1 0,1 0 0,-1 0 0,0 0 0,1 0 0,-1 0 0,1 0 0,-1 1 0,1-1 0,-1 1 0,1 0 0,4 0 0,9-1 0,0 1 0,28 4 0,-38-4 0,9 2 0,0 1 0,0 0 0,0 1 0,0 0 0,-1 1 0,0 1 0,0 0 0,0 1 0,24 17 0,-6-6-1365,-15-12-5461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31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970 165 24575,'-14'2'0,"-1"-1"0,1 2 0,0 0 0,1 1 0,-1 0 0,1 1 0,0 1 0,-25 13 0,2-1 0,-19 11 0,-75 53 0,91-56 0,-72 59 0,91-71 0,-111 85 0,77-57 0,35-29 0,1 1 0,-24 23 0,31-26 0,-1-1 0,-25 17 0,23-17 0,0 0 0,-14 14 0,26-22 0,1-1 0,-1 1 0,1-1 0,-1 1 0,0-1 0,1 0 0,-1 0 0,0 0 0,0 0 0,0 0 0,0 0 0,0-1 0,0 1 0,0-1 0,-3 1 0,4-1 0,0 0 0,1-1 0,-1 1 0,0 0 0,0-1 0,0 1 0,0-1 0,0 1 0,0-1 0,0 0 0,1 1 0,-1-1 0,0 0 0,0 1 0,1-1 0,-1 0 0,0 0 0,1 0 0,-1 0 0,1 1 0,0-1 0,-1 0 0,1 0 0,-1 0 0,1 0 0,0 0 0,0 0 0,0 0 0,0 0 0,0 0 0,0 0 0,0 0 0,0-2 0,0-4 0,0 0 0,0 0 0,1 1 0,0-1 0,0 0 0,1 0 0,0 1 0,0-1 0,0 1 0,1 0 0,0-1 0,1 1 0,-1 1 0,8-10 0,3-3 0,1 1 0,0 1 0,22-17 0,35-21 0,-14 11 0,35-34-439,54-41-649,56-18 1723,-180 123-556,76-52 734,-85 54-813,-6 4 0,1 0 0,-1 1 0,1 0 0,1 1 0,9-5 0,-17 9 0,1 0 0,-1 1 0,1-1 0,-1 0 0,1 1 0,0 0 0,-1-1 0,1 1 0,-1 0 0,1 0 0,0 1 0,-1-1 0,1 1 0,-1-1 0,1 1 0,-1 0 0,1 0 0,-1 0 0,0 0 0,1 0 0,-1 0 0,0 1 0,0-1 0,0 1 0,0-1 0,2 3 0,64 53 0,-49-42 0,0 0 0,-1 1 0,30 36 0,111 196 0,-116-175 0,-22-40 0,1-1 0,2-1 0,1-2 0,37 36 0,-47-53 0,0-1 0,0 0 0,22 11 0,9 6 0,-34-21-227,0 1-1,0-2 1,1 1-1,-1-2 1,16 5-1,-11-6-6598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5:32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1362 285 24575,'-1'-2'0,"-1"0"0,1 0 0,0 0 0,-1 0 0,1 0 0,-1 0 0,1 0 0,-1 1 0,-3-3 0,-2-3 0,-17-17 0,0 1 0,-2 2 0,0 0 0,-2 2 0,0 1 0,-1 1 0,-33-14 0,-30-11 0,76 36 0,0 1 0,-1 0 0,1 1 0,-1 1 0,0 1 0,-18-1 0,-11-1 0,10-1 0,0 3 0,0 1 0,1 2 0,-1 1 0,0 1 0,0 3 0,-48 13 0,59-10 0,0 1 0,1 1 0,-37 22 0,28-11 0,2 1 0,0 2 0,-38 41 0,63-60 0,-6 5 0,0 1 0,2 0 0,-1 1 0,2 0 0,-1 0 0,-9 22 0,14-25 0,-4 7 0,1 1 0,1 0 0,0 0 0,1 1 0,1 0 0,-4 36 0,8-41 0,0 0 0,0 0 0,-2 0 0,-6 23 0,3-17 0,1 0 0,0 0 0,2 0 0,-2 33 0,6 86 0,2-54 0,1 4 0,-3-78 0,1-1 0,0 0 0,1 1 0,0-1 0,1 0 0,7 13 0,-1-4 0,2-1 0,0 0 0,2 0 0,-1-1 0,27 23 0,-12-15 0,1-2 0,46 28 0,-24-16-241,-31-20 67,0-2-1,27 14 0,-46-27 175,35 17 0,50 17 0,-29-14-925,-33-11 863,-1-1 1,1-1-1,34 5 0,-20-6 62,36 12 0,0-1 0,-6-8 12,0-3 1,133-5-1,-88-3-5,41 4 256,168-4 481,-56-33-2100,-222 25 1356,68-26 0,-111 36 0,104-43 243,-90 37-132,0-1 0,0 0 0,-1-1 1,1 0-1,-2-1 0,1-1 0,-2 0 0,14-13 0,-19 16-45,0-1 1,-1 1 0,0-1-1,0-1 1,-1 1 0,0-1-1,0 0 1,-1 0-1,0 0 1,-1-1 0,0 1-1,0-1 1,-1 0 0,1-12-1,-1-5-66,-1 1 0,-2-1 0,-4-31 0,3 43 0,-1 0 0,-1 0 0,-1 1 0,0 0 0,-1-1 0,0 2 0,-9-15 0,-16-17-418,-1 2-1,-58-58 0,19 21 51,48 54 299,-1 1 0,-2 0 0,-44-32 0,11 9 69,38 29 0,-31-20 0,-18-7-102,-67-41-382,67 40 357,6 2 137,-167-72-10,198 101 0,-7-2-233,0 1 0,-1 3 0,-49-12 1,68 22-4425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8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24575,'1'2'0,"-1"0"0,1 0 0,0 0 0,0 0 0,1 0 0,-1-1 0,0 1 0,1 0 0,-1-1 0,1 1 0,-1-1 0,1 0 0,0 1 0,-1-1 0,1 0 0,0 0 0,0 0 0,0 0 0,3 1 0,8 5 0,3 2 0,2 0 0,-1 0 0,1-2 0,32 10 0,-8-3 0,-14-5-137,0-2 0,1 0-1,57 5 1,89-8-413,-159-3 550,0 0 0,0 2 0,-1 0 0,16 5 0,-10-3 0,29 5 0,46-4-1748,106-7-1,-74-1 771,657 2 5002,-779 0-3899,1 0-1,-1 0 0,0-1 1,0 0-1,1 0 1,-1-1-1,9-3 0,-14 5-108,1-1 0,-1 0 0,1 0 0,-1 0 0,0 0 0,1 0-1,-1 0 1,0 0 0,0 0 0,0 0 0,0 0 0,0-1 0,0 1-1,0 0 1,0-1 0,0 1 0,-1-1 0,1 1 0,-1-1-1,1 1 1,-1-1 0,1 1 0,-1-1 0,0 0 0,0 1 0,0-1-1,0 1 1,0-1 0,0 0 0,0 1 0,-1-1 0,1 0 0,0 1-1,-2-3 1,0 0-8,0 0 0,0 0-1,0 1 1,-1-1 0,0 1-1,0-1 1,0 1 0,0 0-1,0 0 1,0 1 0,-1-1-1,1 1 1,-1-1 0,-5-1-1,-14-12-1487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18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2 24575,'31'0'0,"-11"-1"0,35 4 0,-48-2 0,-1 0 0,0 0 0,0 1 0,0 0 0,0 0 0,0 0 0,0 1 0,-1 0 0,10 7 0,-5-3 0,-2 1 0,1 1 0,-1 0 0,-1 0 0,1 1 0,-2-1 0,1 1 0,-1 1 0,-1 0 0,0-1 0,0 1 0,-1 1 0,-1-1 0,4 19 0,-2-1 0,-1 2 0,-2-1 0,-1 0 0,-4 47 0,3-73 0,0 0 0,-1-1 0,0 1 0,1 0 0,-1 0 0,-1-1 0,1 1 0,-1 0 0,1-1 0,-1 0 0,0 1 0,0-1 0,0 0 0,-1 0 0,1 0 0,-1 0 0,1 0 0,-1-1 0,0 1 0,0-1 0,-1 0 0,1 0 0,-4 2 0,-7 2 0,1-1 0,-1-1 0,0-1 0,0 0 0,-15 2 0,12-3 0,-34 10 0,32-6 0,-1-1 0,0-1 0,0-1 0,-31 2 0,-85-7 0,56 0 0,219 2-1365,-116 0-5461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2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779 19 24575,'-34'-7'0,"7"1"0,-40 1 0,-129 7 0,174-1 0,1 1 0,-37 9 0,48-8 0,0 0 0,0 1 0,1 0 0,-1 0 0,1 1 0,0 0 0,-14 12 0,-15 14 0,-50 55 0,75-72 0,1 1 0,1 0 0,0 1 0,1 0 0,1 0 0,0 1 0,-6 19 0,9-17 0,-3 3 0,2 0 0,0 1 0,1 0 0,2 0 0,-4 39 0,8-49 0,-1 18 0,4 36 0,-2-57 0,1 0 0,0-1 0,0 1 0,1-1 0,0 0 0,1 1 0,0-2 0,5 10 0,-5-11 0,15 25 0,1-2 0,35 41 0,-47-62-13,12 15-374,2 0 0,1-2 0,0 0 0,2-2 0,39 26 0,-49-38 293,2 2 32,0 0 0,0-2 0,0 0 1,23 6-1,9 5 62,-40-14 0,1-1 0,0 0 0,0-1 0,19 4 0,41 2 1229,96 2 0,-48-10-1153,108-3 128,-218 1-204,-1 0 0,0 0 0,1-1 0,-1 0 0,0 0 0,0-1 0,0 0 0,-1 0 0,1-1 0,-1 1 0,1-1 0,-1-1 0,6-5 0,-9 8 0,0-1 0,-1 0 0,1 1 0,-1-1 0,0 0 0,0 0 0,0-1 0,0 1 0,0 0 0,-1-1 0,1 1 0,-1 0 0,0-1 0,0 0 0,0 1 0,-1-1 0,1 0 0,-1 1 0,0-1 0,0 0 0,0 0 0,-1 1 0,1-1 0,-1 0 0,0 1 0,0-1 0,-2-5 0,-2-1 0,-1 0 0,1 1 0,-2-1 0,1 1 0,-1 1 0,0 0 0,-1 0 0,0 0 0,-16-12 0,-8-2 0,-50-26 0,59 36 0,-7-5 0,-1 2 0,-1 1 0,-58-17 0,154 43 0,1-2 0,0-3 0,99-2 0,-139-5-1365,-3-1-5461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3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145 288 24575,'24'0'0,"0"-1"0,25-4 0,-41 4 0,-1-1 0,1 0 0,-1 0 0,0 0 0,0-1 0,0-1 0,0 1 0,0-1 0,-1 0 0,11-8 0,-8 3 0,-1 1 0,1-1 0,-1-1 0,-1 1 0,0-1 0,0-1 0,7-14 0,-12 20 0,0 0 0,0 0 0,0 0 0,0 0 0,-1 0 0,0 0 0,0-1 0,-1 1 0,1 0 0,-1 0 0,0-1 0,-1 1 0,1 0 0,-1-1 0,0 1 0,0 0 0,-1 0 0,1 0 0,-5-7 0,4 8 0,-1 1 0,1 0 0,-1 0 0,0 0 0,0 0 0,-1 0 0,1 1 0,0 0 0,-1-1 0,0 1 0,1 0 0,-1 1 0,0-1 0,0 1 0,0 0 0,0-1 0,0 2 0,0-1 0,0 0 0,-1 1 0,-7 0 0,2 0 0,1 1 0,-1-1 0,1 1 0,-1 1 0,1 0 0,-1 0 0,1 1 0,-14 6 0,8 1 0,0 0 0,0 1 0,1 1 0,1 0 0,0 0 0,0 1 0,1 1 0,1 0 0,1 1 0,0 0 0,0 1 0,2 0 0,-13 32 0,13-22 0,0 0 0,2 1 0,1-1 0,2 1 0,0 0 0,2 0 0,0 0 0,2 0 0,9 52 0,-7-70 0,0 0 0,1 0 0,0 0 0,0 0 0,1-1 0,0 0 0,0 0 0,1 0 0,0-1 0,1 0 0,0 0 0,0 0 0,0-1 0,1 0 0,-1-1 0,1 1 0,1-1 0,-1-1 0,18 7 0,-4-2 0,0-1 0,1-2 0,-1 0 0,2-1 0,-1-1 0,0-1 0,30-1 0,-29-2 0,-1-1 0,25-4 0,-38 3 0,0 0 0,-1-1 0,0 0 0,1-1 0,-1 0 0,0 0 0,13-10 0,-3 2 0,-1-2 0,0-1 0,-1 0 0,0-1 0,-2-1 0,0 0 0,0-1 0,14-25 0,-25 34 84,0 0-1,0-1 1,3-13 0,9-21-1784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3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24575,'-9'16'0,"4"-8"0,0 3 0,1 0 0,1 0 0,0 1 0,0-1 0,1 0 0,-2 22 0,5 74 0,0-58 0,-1 59 0,1 73 0,1-163 0,1 0 0,0-1 0,1 0 0,1 0 0,1 0 0,10 23 0,6 14 0,-15-34 0,1-1 0,0 0 0,1 0 0,1-1 0,25 33 0,-31-45 85,13 14 142,-16-20-260,-1 0 0,0 1 0,0-1 0,0 0 0,1 1 0,-1-1 0,0 0 1,0 0-1,1 1 0,-1-1 0,0 0 0,1 0 0,-1 0 0,0 0 0,1 1 1,-1-1-1,0 0 0,1 0 0,-1 0 0,1 0 0,-1 0 0,0 0 0,1 0 1,-1 0-1,0 0 0,1 0 0,-1 0 0,1 0 0,-1 0 0,0 0 0,1 0 1,-1 0-1,0 0 0,1-1 0,-1 1 0,0 0 0,1 0 0,-1 0 0,0-1 1,1 1-1,-1 0 0,0 0 0,0-1 0,1 1 0,-1 0 0,0-1 0,0 1 1,1 0-1,-1-1 0,0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3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24575,'107'2'0,"118"-4"0,-153-7 0,-43 5 0,29-1 0,73 5-1365,-109 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4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267 234 24575,'-1'-1'0,"1"-1"0,-1 1 0,1 0 0,-1-1 0,0 1 0,1 0 0,-1-1 0,0 1 0,0 0 0,0 0 0,0 0 0,0 0 0,0 0 0,-1 0 0,1 0 0,0 0 0,0 0 0,-3 0 0,-25-13 0,21 11 0,1 0 0,-1 1 0,0 0 0,-1 0 0,1 1 0,0 0 0,0 0 0,-1 1 0,1 0 0,-9 2 0,13-2 0,-1 1 0,1 1 0,-1-1 0,1 0 0,0 1 0,-1 0 0,1 0 0,0 0 0,0 1 0,1-1 0,-1 1 0,0 0 0,1 0 0,0 0 0,-1 1 0,1-1 0,1 1 0,-1 0 0,-3 5 0,0 2 0,0 0 0,1 0 0,0 0 0,1 1 0,0 0 0,1 0 0,0 0 0,1 0 0,1 0 0,-1 22 0,2-15 0,2 90 0,-1-97 0,1 0 0,1 0 0,-1 0 0,2 0 0,0-1 0,9 21 0,-8-24 0,0-1 0,0 1 0,0-1 0,1 0 0,0 0 0,0-1 0,0 0 0,1 0 0,0 0 0,1-1 0,-1 0 0,1-1 0,0 1 0,0-1 0,0-1 0,0 0 0,1 0 0,0 0 0,-1-1 0,1-1 0,0 1 0,0-2 0,0 1 0,0-1 0,0 0 0,0-1 0,0 0 0,11-3 0,-3 0 0,1-2 0,-1 0 0,-1-1 0,1 0 0,-1-1 0,-1-1 0,20-14 0,94-86 0,-111 93 0,-8 7 0,0 0 0,0-1 0,-2 0 0,1-1 0,-1 1 0,-1-2 0,1 1 0,-2-1 0,0 0 0,6-16 0,0-7 0,-7 22 0,0 1 0,-1-1 0,-1 0 0,0-1 0,1-16 0,-3-26-455,-3 0 0,-11-75 0,10 111-6371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8:07:41.796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157 1007,'33'1,"131"-3,-152 0,-1 0,1-1,10-5,-10 4,0 0,18-3,25 2,-1 2,58 5,-18 0,-92-2,48 1,95-13,-86 6,0 2,83 5,-43 1,-63-1,-20 0,-1-1,1 0,-1-1,1-1,-1 0,30-9,-21 4,0 1,0 2,1 0,48-1,6-1,-50 2,-5 2,0-1,32-9,-17 2,1 2,51-3,2 0,-40-4,-41 11,-1 0,22-4,123-7,3 8,-148 4,0 1,22-9,-21 7,0 1,18-4,152-8,-86 10,-6 2,-69-1,32-8,-33 6,0 2,25-3,-4 4,61-6,-70 6,56 1,-53 3,35-5,-59 2,1-1,-1 0,12-4,-12 2,1 2,18-4,25 2,0 2,56 5,-17 0,7 0,115-4,-71-15,-125 15,0-1,39-10,-39 7,0 2,41-5,37 1,15 0,-95 6,0 0,0-1,27-8,-24 6,0 0,24-2,58 3,32-3,-35-1,125 8,-100 1,-41 1,-28 0,68-7,-104 2,35-10,-36 7,0 2,27-4,34 2,78-7,-134 8,31-8,-3-1,82-7,-3-10,55-12,-146 33,0 2,0 2,52-1,-78 5,0 1,-1-2,1 0,14-5,-13 3,0 1,31-4,112-4,-66 5,106 6,-91 2,-94-2,-1 0,1-1,-1-1,23-7,-20 5,0 1,29-4,205 5,-128 5,-82-2,15 1,103-13,-125 9,1 0,41 4,40-4,-92 0,32-10,-35 7,1 2,24-3,31-2,34-1,-95 9,-1-1,1 0,-1-1,17-6,-14 4,0 1,28-4,30 1,142-5,790 12,-993-1,-1 0,1-1,-1-1,24-7,-22 5,1 1,-1 1,16-2,220 2,-130 5,-43-1,83-2,-89-8,17 0,-76 9,1-1,-1 0,0 0,-1-1,24-7,-12 2,1 1,0 2,46-4,-3 0,-53 6,-1 0,1 0,0 2,0-1,0 2,0 0,25 5,-37-5,0 0,0 0,0 0,0 0,0 0,0 0,-1 1,1-1,-1 1,1-1,-1 1,1 0,-1-1,0 1,0 0,0 0,1 3,12 39,-7-16,4 1,26 53,-36-81,0 0,0 0,0 1,0-1,-1 0,1 1,0-1,-1 1,1-1,-1 1,0-1,0 1,1-1,-1 1,0-1,0 1,0-1,-1 1,1-1,0 1,0-1,-1 1,1-1,-1 1,0-1,1 1,-1-1,0 0,0 1,0-1,1 0,-1 0,-1 0,1 0,0 0,0 0,0 0,-1 0,1 0,0 0,-1-1,1 1,0 0,-1-1,1 0,-1 1,-1-1,-9 3,1 0,-1-1,0-1,-20 0,-476-4,387-6,3 0,-570 9,659 2,-37 5,-23 3,-3-2,-1 1,5-11,45 0,-65 6,97-2,0 1,0 0,-13 5,13-3,0-2,-19 5,-3-3,-9 2,-64 2,93-8,0 1,0 0,0 1,-20 6,18-4,0-1,-30 5,-10-5,-181 10,223-13,1 0,-1 1,0 1,-22 7,21-5,-1-1,-29 4,-27-2,-148 7,-205-14,412 2,-1 1,0 0,1 0,-23 8,20-5,0-1,-30 5,-30-2,-112 5,174-11,0 0,0 1,0 1,-21 7,19-5,-1-1,-28 4,-32-1,-59 4,121-10,0 1,0 1,-26 8,25-6,-1-1,-30 5,-42-5,-35 3,47-1,-92-4,94-3,62 2,-1 1,1 0,-1 0,-22 8,20-5,1-1,-31 5,-33-2,-81 5,145-11,2 0,-1 1,0 1,-21 7,19-5,0-1,-29 4,-134-7,14-1,93 8,42-3,-30 0,45-4,0 1,1 0,-1 1,-15 6,13-5,1 1,-31 3,3-5,-56 6,34-3,-131-4,97-4,15 0,29 1,-70 5,103 0,-31 8,33-6,1-2,-26 4,-32 0,-31 2,94-8,0 0,0 0,-27 9,26-6,-1-1,-30 5,-220-7,136-4,-14 11,-3 0,134-9,0-1,1 1,0 1,-1 0,1 0,0 1,-24 8,19-5,0 0,-1 0,1-2,-1 0,-19 0,-93-4,58-1,-564 2,516 9,2 0,-279-10,385 2,0 1,0 0,0 0,0 1,-13 5,11-3,0-1,-1-1,-16 3,-153 5,126-7,42-4,0 0,1 2,-1 0,1 1,-25 7,23-4,-1-1,1-1,-1-1,0 0,-18 0,-94-4,57-1,2 1,-95 3,95 6,-17 1,-151-10,228 2,0 0,1 1,-1 0,1 1,-14 5,-34 7,-97 7,94-4,15-4,43-14,0 1,0 0,1 0,-1 1,0-1,1 0,-1 1,1 0,-1 0,1-1,0 1,0 0,0 1,0-1,0 0,1 1,-1-1,1 1,-1-1,1 1,0 0,0-1,0 1,0 0,1 0,-1 0,1 0,-1-1,1 1,0 0,1 6,-1 1,2 0,-1 0,1 0,0 0,1-1,0 1,1-1,6 12,-8-18,0 0,0 0,1 0,-1 0,1 0,0-1,0 1,0-1,0 0,0 0,0 0,1 0,-1 0,1-1,-1 0,1 1,-1-1,1-1,5 2,8 0,1-1,-1-1,18-1,-14 0,76-9,-6-1,-74 10,-1-2,0 0,25-8,-21 5,30-5,-17 5,65-21,-68 17,1 1,46-7,-61 14,-1-2,26-8,-27 7,0 1,0 0,25-3,103-4,-83 7,-45 4,1-1,-1 0,1-2,-1 1,21-8,-12 4,1 0,0 1,1 1,-1 1,27 1,25-4,17 3,0-1,-82 2,0-1,0 0,13-5,-13 4,1 0,17-3,138-8,-134 12,52 2,-50 2,37-5,-61 2,1-1,-1 0,12-4,-12 2,1 2,18-4,136-8,-98 9,-46 4,-1 0,43-9,-29 3,0 1,40-1,4-2,-52 8,38 0,15-1,-69 1,0-1,1 0,10-5,-10 4,0 1,17-4,180-37,-170 37,0 2,1 1,0 2,60 5,-13-1,336-2,-394-1,38-7,22-1,229 9,-301-1,1-1,-1 0,31-10,-27 6,0 2,22-3,-1 4,58-6,-39 4,-46 4,0 1,0-2,0 0,-1-1,16-5,-8 1,1 2,-1 1,1 0,0 2,25 0,49-6,-2 2,-72 6,0-1,0-1,42-10,-33 5,1 1,0 2,0 1,55 3,10-1,-7-8,30 0,435 9,-544-1,1 0,0-1,-1-1,23-7,-20 5,0 1,29-4,24 2,154-7,281 13,-490-1,-1 0,1-1,-1-1,23-7,-20 5,0 1,30-4,97-4,-68 6,129 4,-94 4,-51-1,-19 1,49-6,-66 1,31-10,-34 7,0 2,27-4,139-6,3 10,-138 4,-37-1,-1 0,0-1,0 0,0-1,13-6,-11 5,0 0,1 0,16-1,49 1,34-3,-54 1,109 4,-90 3,-67-2,0 0,0-1,1 0,-1-2,12-3,-10 2,1 1,0 0,15-1,113-7,-114 10,33 0,19-1,-69 1,-1-1,0 0,12-5,-12 4,1 1,18-4,25 2,111 4,-71 3,1148-2,-1234 0,-1 0,0 1,0 0,0 0,0 1,14 4,-18-4,-1-1,1 2,0-1,0 0,-1 1,1 0,-1-1,0 1,0 1,0-1,0 0,0 1,-1-1,3 5,3 7,0 0,-1 1,6 21,-11-30,0-1,-1 1,0 0,0-1,-1 1,1 0,-1 0,-1-1,0 1,0 0,-2 8,2-12,0 0,0 0,0 0,-1-1,1 1,-1-1,0 1,1-1,-1 1,0-1,0 0,-1 0,1 0,0 0,-1 0,1-1,-1 1,1-1,-1 0,0 1,-3 0,-5 0,0 1,0-2,0 1,-16-1,15-1,0 1,-21 4,4 3,-1-2,0-1,0-1,-41 0,25-4,-14 0,-111-13,139 10,0 1,-42 2,37 1,-41-5,65 2,-1-1,-22-8,23 7,1 0,-1 1,-19-3,-217 3,128 5,84-1,-70 9,71-6,-1-1,-54-4,49-1,-57 6,88-2,-1 1,1 0,-12 5,11-4,1 0,-18 3,-101 14,24 12,78-26,0-2,-48 4,57-8,-1 2,1 0,-20 7,17-4,-44 5,-13-3,-28 2,95-9,1 1,-1 0,0 1,-15 6,13-5,-1 1,-15 1,-48 4,-107 1,173-10,-1 0,1 1,0 1,0 0,-13 4,11-2,-1-1,-30 4,-139 4,139-8,30-4,0 1,1 1,-1 0,0 1,-15 6,6-2,1-1,-1-1,0-1,-42 1,6 0,-166 2,160-8,50 2,-1 1,0 1,1 0,-18 6,14-3,0-2,-25 4,-33-5,-38 5,35-2,58-6,1 2,0 0,-32 8,23-2,0-3,-1-1,-39 1,50-4,-51 7,-14 1,78-9,-12 0,0 0,0 2,0 1,-24 5,8 1,0-3,-38 3,-2 0,10-3,-128-4,93-4,-163 2,246 1,1 1,0 1,-32 9,28-7,1 0,-24 2,-223-5,137-4,-399 2,409 10,2-1,-623-10,729 2,-1 1,1 0,-1 0,-22 9,20-7,1 0,-31 5,-205-7,130-4,-1 1,-128 3,116 15,118-16,1 2,0-1,-24 9,23-6,-1-1,-31 5,-29-6,37-2,-42 6,18 0,0-4,-72-4,37-1,23 1,29-1,-70 6,105-2,0 1,0 0,-12 5,12-4,-1 0,-18 3,-59 4,-137 0,162-13,24 0,-67 6,96-2,0 1,0 0,-12 5,12-4,0 0,-20 3,-50 4,-127 0,164-12,26-1,0 1,1 1,-1 1,1 1,-1 0,1 1,-18 6,18-3,-1-1,0-1,0-1,-35 3,-77-7,57-1,-129 2,202 0,1 0,-1 0,0 0,0 0,0 0,0 0,0 0,0 0,0 0,0 0,0 0,0 0,0-1,0 1,0 0,0 0,0 0,0 0,0 0,0 0,0 0,0 0,0 0,0 0,0 0,0 0,0 0,0-1,0 1,15-4,23-5,103-27,-136 35,39-7,68-3,-99 9,1 1,0-2,-1 0,16-5,-14 3,0 1,30-4,1 4,119-12,-95 1,-50 9,0 1,29-2,35-2,44-1,-110 8,1 0,-1-1,26-7,-23 4,0 1,23-1,32-2,33-2,-90 9,0-2,-1 0,24-8,-22 6,1 0,25-2,10 3,100-11,-87-1,-50 11,1 0,31-3,24 0,35-2,-88 8,-1-1,0 0,21-8,37-6,-44 13,89-9,-84 10,65-13,-12 0,-43 10,60-6,-92 10,1 0,36-10,-32 6,31-4,191-12,-161 6,-60 10,-1 1,40-3,68 0,43-1,-149 7,0 0,45-12,-40 8,39-4,55 9,-79 2,82-9,-36-1,171 6,-139 4,1226-1,-1332-1,1-1,-1 0,32-10,-29 6,1 2,22-3,225 4,-139 5,480-2,-580-1,37-7,23-1,-70 7,0 0,0-1,23-7,-20 4,43-5,-26 8,64-6,-33 2,139 5,-101 4,236-2,-326-1,-1-1,0 0,32-10,-29 6,1 2,22-3,38-1,50-3,-117 10,-1-1,0 0,1-1,17-6,-16 4,0 1,30-4,221 5,-136 5,-27 0,110-4,-79-15,-120 15,0 0,0-1,25-8,-24 6,1 1,-1 1,16-2,236 2,-137 5,-28-3,113 3,-197 0,0 1,0 1,0 0,33 14,-30-10,-6-4,0 0,1-1,-1-1,1-1,20 0,-12 0,30 4,-22-1,60 0,5 0,-74-1,37 12,-11-3,-37-8,-1 0,1 0,-1 1,1 1,-2 0,1 0,17 15,-16-12,1-1,-1 1,2-2,17 8,15 2,54 29,-99-46,0 1,0 0,0-1,0 1,0 0,0-1,-1 1,1 0,0 0,0 0,-1 0,1 0,0 0,-1 0,1 0,-1 0,1 0,-1 0,0 0,0 0,1 0,-1 1,0-1,0 0,0 0,0 0,0 0,0 0,0 1,-1-1,1 0,0 0,-1 0,1 0,-1 0,1 0,-1 0,1 0,-1 0,0 0,1 0,-2 1,-5 6,1 0,-1-1,-14 13,16-16,-29 29,16-16,0 0,-25 17,36-30,0 1,-1-1,1 0,-1-1,0 0,0 0,-1-1,1 0,0 0,-12 0,10-1,-3-1,1 1,-1 1,1 0,-22 6,9-1,0-2,0 0,-1-2,1-1,-34-1,19 0,-46 6,30-1,0-3,-62-3,39-2,67 3,-1 1,1 0,-1 0,-22 8,20-5,1-1,-31 5,-18-6,-41 5,74-4,-48-3,-15 3,81-2,1 0,0 1,-12 5,12-4,-1 0,-18 3,-6-4,-58-1,58-3,-60 7,-4 2,15-3,71-3,0 1,-21 8,22-7,0 0,0-1,-19 3,-132-5,13-1,80 8,42-3,-30 0,-412-5,227-1,231 2,0 1,1 0,-1 0,-22 9,20-7,1 0,-31 5,15-7,-283 15,-216-18,516 2,1 1,-1 0,1 0,-23 8,20-5,0-1,-30 5,-112 3,55-5,-121-6,98-3,-114 2,227 1,-1 1,1 0,-1 0,-22 8,21-5,-1-1,-30 5,-204-7,128-4,61 3,-65 9,42-3,-124-5,100-4,90 3,-1 1,1 1,-31 9,27-7,0 0,-22 2,15-5,-288 14,-134-17,438 2,0 1,0 0,-1 0,2 1,-14 5,11-3,0-1,-1-1,-16 3,-62-2,-25 3,25-3,2 0,80-2,0 0,0 1,-12 5,12-3,-1-2,-18 5,-136 6,134-11,-43-1,-20 1,74 0,-33 10,35-8,-1 0,-25 2,-223-4,138-5,1 1,-137 3,195 6,-17 1,-294-9,181-1,188 2,1 1,-1 0,1 0,-23 8,20-5,0-1,-30 5,-203-7,127-4,60 3,-64 9,33-2,-140-7,107-3,114 2,0 0,0 1,0 0,0 1,0 0,-18 6,12-2,-1-1,0-1,0-1,-35 3,-77-7,56-1,-377 2,445 0,0 0,-1-1,1 0,0 0,0 0,-9-3,14 3,0 1,0 0,0-1,0 1,0-1,0 1,0-1,1 0,-1 1,0-1,0 0,0 0,1 1,-1-1,0 0,1 0,-1 0,0 0,1 0,-1 0,1 0,0 0,-1 0,1 0,0 0,0 0,0 0,0 0,-1 0,1-1,1 1,-1 0,0 0,0 0,0 0,1 0,-1 0,0 0,1 0,-1 0,1 0,-1 0,1 0,0 0,-1 0,2-1,13-18,1 1,1 1,37-32,-38 37,0 1,0 1,1 1,1 0,30-12,0 5,50-11,6-6,-65 27,1 1,1 1,48 2,1129 4,-1197-2,1-1,-1-1,24-7,36-5,152 0,-130 8,-61 6,66-12,-44 3,109-2,-148 11,84-7,30 0,-113 6,0-1,42-10,-38 7,42-4,32 1,69-2,-150 11,1-2,0-1,0-1,23-7,-17 5,1 2,1 1,55 1,-45 3,52-8,10-2,164 7,-137 3,107-1,-221-1,0-1,-1 0,1-2,16-5,-13 4,0 0,25-2,152 6,-24 1,-100-8,13-1,-78 9,11 0,1-1,-1 0,1-2,26-6,0-2,0 3,82-5,-83 9,39 2,-60 3,-1-2,1 0,-1-2,37-8,-20 2,-1 2,1 2,0 2,70 2,71-6,-112 1,78 5,-98 1,-37-1,1 0,-1-1,1-1,22-7,-20 5,0 1,29-4,46 4,31-4,-71 3,-26 4,-1-2,39-9,-11 0,2 2,54-3,-100 12,22-1,-8 0,1-1,31-7,-8-1,1 3,75-4,-68 8,-6 1,-25 2,-1-1,0-1,27-6,-18 2,0 2,0 1,59 0,-31 2,16-6,11-1,263 8,-166 2,-164-2,-1-1,0 0,32-10,-29 6,1 2,22-3,225 4,-139 5,1882-2,-2009 0,6 0,0 0,0 1,0 0,11 2,-18-3,0 1,0-1,-1 0,1 1,0-1,0 0,0 1,-1-1,1 1,0-1,0 1,-1 0,1-1,0 1,-1 0,1-1,-1 1,1 0,0 1,-1-1,0 1,0-1,0 0,0 0,0 0,0 0,-1 1,1-1,0 0,-1 0,1 0,-1 0,1 0,-1 0,1 0,-1 0,0 0,1 0,-1 0,-1 1,-7 6,0-1,0 0,-1 0,0-1,-17 8,15-7,-76 34,71-34,0-1,-1 0,0-2,0 0,0-1,-22 1,-9 2,37-3,-1 0,-16 7,17-6,1 0,-22 3,-69 4,-137-1,221-9,1 0,0 2,-33 9,30-7,-1 0,-22 2,-39 1,-73 3,142-10,0 0,0 2,0-1,-20 8,18-5,-1-1,-28 4,-19-5,-44 5,80-5,-38-1,-14 2,67-2,1 0,-23 9,22-7,0 0,-17 3,-27-2,-109-5,70-2,-354 2,425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4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24575,'-1'10'0,"0"0"0,0-1 0,-4 12 0,-2 21 0,5 199 0,4-213 0,0 0 0,2 0 0,1-1 0,1 1 0,1-1 0,15 34 0,11 14-135,39 78-269,-58-129 404,77 127 0,-57-93 187,-27-44-116,1-1-1,0 0 0,0 0 1,19 20-1,-19-25-70,12 13 0,1-1 0,31 22 0,-46-38 0,0 1 0,1-2 0,-1 1 0,1-1 0,0 0 0,0 0 0,0-1 0,0 1 0,0-2 0,0 1 0,1-1 0,-1 0 0,1-1 0,9 0 0,-12-1 23,1-1 0,0 1 0,-1-1-1,1-1 1,-1 1 0,1-1 0,-1 0-1,0 0 1,0 0 0,0-1 0,-1 1-1,1-1 1,-1-1 0,5-5 0,6-8-592,-1 0 0,14-24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5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24575,'-1'21'0,"1"-1"0,1 1 0,1-1 0,1 1 0,1-1 0,0 0 0,14 35 0,-7-27 0,10 43 0,0-2 0,-17-57 0,0 0 0,0-1 0,-1 1 0,-1 1 0,0-1 0,-1 0 0,0 0 0,-2 21 0,1-33 0,0 1-54,0 0-1,0-1 0,0 1 1,0 0-1,0-1 1,0 1-1,0 0 0,0-1 1,0 1-1,-1 0 1,1-1-1,0 1 0,0 0 1,-1-1-1,1 1 0,-1-1 1,1 1-1,0-1 1,-1 1-1,1-1 0,-1 1 1,1-1-1,-1 1 1,0 0-1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5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59 24575,'0'-3'0,"-3"-1"0,-1-6 0,-6-1 0,-1-2 0,1-4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6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24575,'-7'34'0,"0"-7"0,2 39 0,4 94 0,3-70 0,-2-80 0,0 1 0,0-1 0,2 0 0,3 18 0,-5-28 0,0 1 0,0-1 0,0 0 0,0 0 0,0 0 0,0 1 0,0-1 0,0 0 0,0 0 0,0 0 0,0 1 0,0-1 0,0 0 0,0 0 0,0 0 0,0 0 0,0 1 0,0-1 0,1 0 0,-1 0 0,0 0 0,0 0 0,0 1 0,0-1 0,0 0 0,0 0 0,1 0 0,-1 0 0,0 0 0,0 0 0,0 1 0,0-1 0,1 0 0,-1 0 0,0 0 0,0 0 0,0 0 0,1 0 0,-1 0 0,0 0 0,1 0 0,2-9 0,0-17 0,-3-131 0,0-11 0,0 165 0,0 1 0,1 0 0,-1-1 0,0 1 0,1 0 0,-1-1 0,1 1 0,0 0 0,0-1 0,0 1 0,0 0 0,0 0 0,0 0 0,1 0 0,-1 0 0,1 0 0,-1 1 0,1-1 0,0 0 0,0 1 0,0-1 0,0 1 0,0-1 0,0 1 0,0 0 0,0 0 0,0 0 0,0 0 0,1 1 0,-1-1 0,0 0 0,1 1 0,-1 0 0,0-1 0,5 1 0,7 1 0,-1-1 0,1 2 0,0 0 0,25 7 0,-35-8 0,42 16 0,-36-13 0,1 0 0,0 0 0,18 3 0,16-4 246,-37-3-393,-1 0 1,1 0 0,-1 1-1,1-1 1,-1 2-1,1-1 1,-1 1-1,0 0 1,1 1-1,7 4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6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0 24575,'-8'0'0,"1"0"0,-1 1 0,0 0 0,1 0 0,-1 1 0,1-1 0,0 2 0,-1-1 0,1 1 0,-8 4 0,10-4 0,0 1 0,0 0 0,1-1 0,-1 2 0,1-1 0,0 0 0,0 1 0,0 0 0,1 0 0,0 0 0,0 0 0,0 0 0,-3 9 0,-13 34 0,-13 49 0,27-82 0,2 1 0,0-1 0,1 1 0,1-1 0,0 1 0,1 0 0,4 27 0,-3-38 0,0 0 0,0 0 0,0 0 0,1 0 0,0 0 0,0 0 0,0 0 0,1-1 0,0 1 0,-1-1 0,1 0 0,1 0 0,-1 0 0,1 0 0,0-1 0,-1 1 0,6 2 0,-3-2 0,1-1 0,0 1 0,-1-1 0,1-1 0,1 0 0,-1 0 0,0 0 0,0 0 0,1-1 0,-1-1 0,9 1 0,3-1 0,-1 0 0,1-2 0,22-3 0,-34 3 0,1 1 0,-1-2 0,0 1 0,0-1 0,0 0 0,0 0 0,0-1 0,-1 0 0,1 0 0,8-9 0,-2 2 0,-2 0 0,18-24 0,-25 30 0,-1 0 0,0 0 0,0-1 0,0 1 0,-1-1 0,0 0 0,0 0 0,-1 0 0,1 0 0,0-9 0,-1-1 0,0 0 0,-1 0 0,-1 0 0,-1 0 0,-3-20 0,2 26 0,1 1 0,-1 0 0,-1 0 0,0 1 0,0-1 0,-1 1 0,1-1 0,-2 1 0,1 1 0,-9-9 0,-82-77 0,106 93-1365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7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1039 24575,'11'0'0,"2"1"0,1-1 0,-1-1 0,1 0 0,-1-1 0,1 0 0,18-7 0,43-15 0,34-13 0,-94 30 0,1 0 0,-1 0 0,-1-1 0,1-1 0,-2-1 0,1 0 0,-1 0 0,15-17 0,-18 16 0,4-4 0,-1-1 0,13-19 0,-23 30 0,4-3 0,-1-1 0,-1 0 0,0 0 0,0-1 0,-1 1 0,0-1 0,-1 0 0,0 0 0,0-1 0,1-17 0,-1-42 0,-8-71 0,4 126 0,-1 2 0,-1-1 0,0 0 0,-1 0 0,-1 1 0,-9-21 0,1 11 0,0 0 0,-25-33 0,19 33 0,-1 0 0,-1 2 0,-1 0 0,-1 2 0,-1 0 0,-1 2 0,-36-20 0,45 28 0,-1 1 0,0 0 0,0 2 0,-1 0 0,0 0 0,0 2 0,-20-2 0,35 5 0,1 1 0,0 0 0,-1 0 0,1 0 0,0 0 0,0 1 0,-1-1 0,1 1 0,0-1 0,0 1 0,0 0 0,0 0 0,0 0 0,0 0 0,0 0 0,0 0 0,0 1 0,0-1 0,0 1 0,1-1 0,-1 1 0,1 0 0,-1-1 0,1 1 0,0 0 0,-1 0 0,1 0 0,0 0 0,0 0 0,0 0 0,1 1 0,-1-1 0,0 4 0,-1 7 0,0 0 0,1 0 0,1 0 0,1 24 0,0-20 0,1 33 0,-2-18 0,1 0 0,2 0 0,9 42 0,10-14-234,-15-43-18,10 33 0,67 234 105,7-57-1233,-71-182 1264,55 124 491,-13-42-375,19 72 0,-68-165 0,9 15-347,-15-36 576,-1 1-1,0 0 0,7 29 0,6 22-59,-13-50-111,-2 0-1,1 0 1,-2 1-1,2 17 1,-2 7 188,-2 0-1,-1 0 1,-7 47 0,6-81-246,-1-1 0,0 1 0,1-1 0,-2 0 0,1 0 0,-1 0 0,1 0 0,-2 0 0,1 0 0,0-1 0,-1 1 0,0-1 0,0 0 0,0 0 0,0-1 0,-1 1 0,1-1 0,-1 0 0,0 0 0,-8 3 0,8-3 0,0-2 0,0 1 0,0 0 0,0-1 0,-1 0 0,1 0 0,0-1 0,-1 1 0,1-1 0,0 0 0,-1-1 0,1 1 0,0-1 0,0 0 0,-1 0 0,1-1 0,0 1 0,0-1 0,0 0 0,1-1 0,-10-5 0,7 1 0,1 1 0,0-2 0,0 1 0,1 0 0,0-1 0,0 0 0,1 0 0,-6-16 0,3 9 0,-12-24 0,-21-47 0,-9-82 0,43 139 0,0-1 0,2 0 0,1 0 0,2 0 0,1 0 0,7-54 0,-7 80 0,1-1 0,0 1 0,0 0 0,1-1 0,0 1 0,-1 0 0,1 0 0,1 0 0,-1 0 0,1 0 0,-1 1 0,1-1 0,0 1 0,0-1 0,0 1 0,1 0 0,-1 0 0,1 1 0,5-4 0,1 2 0,-1 0 0,0 0 0,1 1 0,0 0 0,0 1 0,0 0 0,17-1 0,5-1 0,37-10 0,-16 3 0,-17 6 0,37-1 0,16-2 0,-21 3-1365,-48 4-5461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7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24575,'782'0'0,"-781"0"0,6 0 0,0 0 0,0 0 0,-1 1 0,1 0 0,9 2 0,-14-2 0,0 0 0,0 0 0,0 0 0,0 0 0,-1 0 0,1 0 0,0 0 0,-1 0 0,1 1 0,-1-1 0,1 1 0,-1-1 0,0 1 0,0-1 0,1 1 0,-1 0 0,0 0 0,0-1 0,-1 1 0,1 0 0,0 0 0,-1 0 0,1 2 0,2 18 0,-1 0 0,0 1 0,-2-1 0,-4 34 0,0 9 0,3-19 0,-6 46 0,4-74 0,-1 0 0,0-1 0,-1 1 0,-1-1 0,-13 25 0,-50 112 0,55-120 0,8-20 0,0 1 0,1 0 0,-5 20 0,9-30 0,1-1 0,-1 1 0,1-1 0,0 1 0,0-1 0,0 1 0,1-1 0,0 1 0,0-1 0,0 0 0,0 1 0,1-1 0,-1 0 0,1 0 0,0 0 0,3 5 0,-1-4 0,1 0 0,-1 0 0,1-1 0,-1 0 0,1 0 0,1 0 0,-1 0 0,0-1 0,1 0 0,0 0 0,0 0 0,0-1 0,0 0 0,9 2 0,7 1 0,0-1 0,42 1 0,-40-4 0,0-1 0,0-1 0,0-1 0,0-2 0,0 0 0,0-1 0,-1-2 0,0 0 0,27-13 0,-45 18 23,-1-1 0,0 1 0,-1-1-1,1 0 1,0 0 0,-1-1 0,0 1-1,0-1 1,0 1 0,0-1 0,0 0-1,-1 0 1,0 0 0,3-5 0,-4 6-95,0 0 1,0 0 0,0 1 0,-1-1 0,1 0 0,-1 0 0,1 0 0,-1 0 0,0 0-1,0 0 1,0 0 0,-1 0 0,1 0 0,-1 0 0,1 1 0,-1-1 0,0 0 0,0 0 0,0 1-1,-1-1 1,1 0 0,-1 1 0,-2-4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8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24575,'151'9'0,"4"0"0,321-10 0,-420-1 0,0-4 0,98-21 0,-130 21 78,36-16 1,-24 8-1601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48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1 24575,'-66'0'0,"-75"1"0,137-1 0,1 0 0,-1 0 0,1 1 0,0-1 0,0 1 0,-1 0 0,1 0 0,0 0 0,0 0 0,0 1 0,0-1 0,0 1 0,0 0 0,0 0 0,1 0 0,-1 0 0,-3 5 0,3-3 0,0 0 0,1 0 0,0 0 0,0 0 0,0 1 0,1-1 0,-1 1 0,1-1 0,0 1 0,0 0 0,1 0 0,-1 4 0,-1 24 0,1 1 0,2-1 0,1 0 0,10 50 0,-9-72 0,1 0 0,0 0 0,1 0 0,0 0 0,1-1 0,0 0 0,1 0 0,0 0 0,0-1 0,15 14 0,0-3 0,0-2 0,1 0 0,31 17 0,-30-20 0,1-2 0,0-1 0,1-2 0,0 0 0,0-1 0,1-2 0,0-1 0,1-1 0,-1-1 0,51 0 0,-65-3 0,0 1 0,1 0 0,-1 1 0,19 6 0,-17-4 0,1-1 0,27 4 0,172-6 0,-112-4 0,-77 1 0,0-1 0,1-1 0,-1-1 0,46-15 0,-18 1 0,58-30 0,-85 37-1365,-4 2-5461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2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1 670 24575,'50'13'0,"-43"-12"0,8 1 0,-1 0 0,0 0 0,0 2 0,14 4 0,-11-2 0,1-1 0,0-1 0,0 0 0,36 1 0,77-6 0,-56-1 0,1266 2 0,-1432-53 0,48 30 0,2-2 0,1-2 0,-68-59 0,94 71 0,2-1 0,-1 0 0,2 0 0,0-1 0,-11-25 0,10 19 0,5 8 0,1 1 0,1-1 0,1 0 0,0 0 0,0 0 0,2-1 0,-2-25 0,-1-4 0,2 28 0,-2 0 0,0 1 0,-1 0 0,-1 0 0,0 0 0,-1 1 0,-15-23 0,21 36 0,0-1 0,0 1 0,-1 0 0,1-1 0,0 1 0,-1 0 0,-4-2 0,7 4 0,0 0 0,0-1 0,-1 1 0,1 0 0,0 0 0,-1 0 0,1 0 0,0 0 0,0-1 0,-1 1 0,1 0 0,0 0 0,-1 0 0,1 0 0,0 0 0,-1 0 0,1 0 0,0 0 0,-1 0 0,1 0 0,0 1 0,-1-1 0,1 0 0,0 0 0,-1 0 0,1 0 0,0 0 0,-1 1 0,1 0 0,0-1 0,-1 1 0,1 0 0,0 0 0,0 0 0,0 0 0,0-1 0,0 1 0,0 0 0,0 0 0,0 0 0,0 0 0,0 0 0,0-1 0,0 1 0,1 0 0,-1 1 0,3 4 0,-1 0 0,1 0 0,0 0 0,0 0 0,1 0 0,-1-1 0,1 0 0,1 1 0,-1-2 0,1 1 0,-1 0 0,1-1 0,1 0 0,9 7 0,9 3 0,1-1 0,31 11 0,-39-16 0,196 64 0,-201-69 0,12 4 0,1 0 0,40 20 0,-25-9 0,-29-13 0,0-1 0,-1 2 0,0-1 0,0 1 0,17 14 0,-21-15 0,0 1 0,0 0 0,0 1 0,-1 0 0,0 0 0,0 0 0,0 0 0,5 14 0,-9-18 0,1 1 0,-1 0 0,0 0 0,-1 0 0,1-1 0,0 1 0,-1 0 0,0 0 0,0 0 0,0 0 0,-1 0 0,1 0 0,-1 0 0,0-1 0,0 1 0,0 0 0,-1 0 0,1-1 0,-1 1 0,0-1 0,-2 4 0,-2 1 0,0-1 0,0 0 0,-1 0 0,0 0 0,0-1 0,0 0 0,-1-1 0,-13 8 0,-6 1 0,-39 14 0,3-2 0,-5 3 0,45-21 0,0 2 0,0 1 0,1 0 0,-36 26 0,-49 40 0,107-77 0,-1 1 0,1-1 0,-1 1 0,1-1 0,-1 1 0,0-1 0,1 1 0,-1-1 0,0 0 0,1 1 0,-1-1 0,0 0 0,1 0 0,-1 1 0,0-1 0,0 0 0,1 0 0,-1 0 0,0 0 0,0 0 0,1 0 0,-1 0 0,0 0 0,0 0 0,1 0 0,-2-1 0,1 0 0,0 1 0,0-1 0,0 0 0,0 0 0,1 0 0,-1 0 0,0 0 0,0 0 0,1 0 0,-1 0 0,1 0 0,-1 0 0,1 0 0,-1-2 0,-2-7 0,1 1 0,1-1 0,-1-12 0,1 19 0,-2-20 0,-1 0 0,-7-22 0,5 24 0,1-2 0,-3-28 0,5-11 0,-5-47 0,5 73 0,2-73 0,2 70 0,-5-54 0,3 87 0,0 1 0,0 0 0,0 0 0,-1 0 0,0 0 0,0 0 0,0 0 0,0 0 0,-4-5 0,6 10 0,0 0 0,0 1 0,0-1 0,0 0 0,0 0 0,0 0 0,0 0 0,0 1 0,0-1 0,0 0 0,-1 0 0,1 0 0,0 0 0,0 1 0,0-1 0,0 0 0,0 0 0,0 0 0,0 0 0,0 0 0,0 0 0,-1 1 0,1-1 0,0 0 0,0 0 0,0 0 0,0 0 0,0 0 0,0 0 0,-1 0 0,1 0 0,0 0 0,0 0 0,0 0 0,0 0 0,-1 1 0,1-1 0,0 0 0,0 0 0,0 0 0,0 0 0,-1 0 0,1-1 0,0 1 0,0 0 0,0 0 0,0 0 0,-1 0 0,1 0 0,0 0 0,0 0 0,0 0 0,0 0 0,0 0 0,0 0 0,-1 0 0,1-1 0,0 1 0,0 0 0,0 0 0,0 0 0,0 16 0,0-16 0,4 20 0,0 0 0,1 0 0,1 0 0,11 23 0,8 28 0,59 186 0,-79-240 201,-2-10-514,-1-1-1,-1 1 1,1 0 0,0 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8:09:20.26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1 535,'4'0,"-1"-1,1 0,-1 0,1 0,0 0,-1-1,6-3,13-4,-1 4,0 1,-1 0,37 0,66 5,-44 1,794-2,-753-9,-2-1,-96 9,0-1,0-1,26-7,-3 0,4 4,0 1,1 3,51 5,-6-1,-11-1,96-2,-108-8,-43 5,29-1,623 4,-330 2,231-1,-565-1,0-1,1 0,30-10,-27 6,0 2,22-3,144 4,-116 4,94-11,-96 5,-46 3,0 0,1-1,23-6,-4-2,48-4,-15 3,-25-4,-40 12,0 0,1 0,12-1,159-16,-114 5,-49 10,0 2,30-4,29 0,53-3,-119 11,-1-2,1 0,0-1,22-7,-21 5,1 1,30-4,-7 7,15-1,-49 2,0-1,1 1,-1-1,0-1,0 1,0 0,-1-1,1 0,5-3,-8 4,1 0,-1 0,0 0,0-1,0 1,0 0,0-1,0 1,0 0,0-1,0 1,-1-1,1 0,-1 1,1-1,-1 1,0-1,1 0,-1 1,0-1,0 0,0 1,0-1,0 0,-1 1,0-4,-2-4,0 1,0 0,-1 0,-4-9,-3-4,9 18,1 0,-1 0,0 0,0 0,-1 0,1 0,0 1,-1-1,0 1,1-1,-1 1,0 0,0 0,0 1,-1-1,1 1,0-1,-1 1,1 0,-1 0,-6-1,-7 1,1-1,-1 2,-26 2,13 0,-121-2,-44 3,123 5,43-3,-28 0,-89-6,-53 2,111 7,-35 1,-777-10,883 2,0 1,0 1,1 0,-18 6,14-3,0-2,-25 3,-28 1,-38 2,97-8,1-1,-1 2,1 0,-16 6,14-4,0-1,0-1,-17 3,-41 1,-92 4,153-10,-1 0,0 1,0 1,-21 7,19-5,1-1,-30 4,-31-4,-35 3,82-3,2-2,1 2,-29 8,8-1,-88 10,76-13,-17 9,18-3,24-7,12-2,-34 3,40-7,1 2,0 0,-21 7,21-5,-1-1,0-1,-18 3,-52 2,-69 3,141-10,0 0,0 1,0 1,-20 7,18-5,0-1,-29 4,-109-7,16-1,64 8,45-3,-30 0,-360-5,201-1,193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3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726 109 24575,'-7'-7'0,"2"1"0,-1 0 0,1 1 0,-1-1 0,0 1 0,-1 1 0,1-1 0,-1 1 0,0 0 0,0 0 0,0 1 0,-13-4 0,-37-10 0,40 11 0,0 1 0,-1 1 0,-31-4 0,28 6 0,-1 2 0,0 0 0,-41 7 0,52-5 0,1 1 0,-1 0 0,1 1 0,-1 0 0,1 0 0,1 1 0,-1 1 0,0 0 0,-13 11 0,5-1 0,0 0 0,1 1 0,1 1 0,0 0 0,2 1 0,0 1 0,1 1 0,1 0 0,-18 44 0,18-33 0,1 1 0,1 1 0,2 0 0,1 0 0,2 0 0,-1 55 0,5-70 0,1 15 0,1 1 0,7 42 0,-7-67 0,1 0 0,1-1 0,0 1 0,0-1 0,1 1 0,0-1 0,1 0 0,0 0 0,0-1 0,1 0 0,0 0 0,9 10 0,-6-9 0,0 0 0,0 0 0,1-1 0,0 0 0,1-1 0,-1 0 0,2-1 0,-1 0 0,1-1 0,-1 0 0,1-1 0,18 4 0,-21-6 0,0-1 0,0 0 0,0 0 0,0-1 0,0 0 0,0 0 0,0-1 0,0-1 0,0 1 0,13-5 0,-18 4 0,0 0 0,0 0 0,0 0 0,0 0 0,0-1 0,-1 1 0,1-1 0,-1 0 0,1 0 0,-1 0 0,0-1 0,0 1 0,-1-1 0,1 0 0,-1 1 0,0-1 0,0 0 0,0-1 0,0 1 0,-1 0 0,1 0 0,0-9 0,1-11 0,0 0 0,-2 1 0,-1-1 0,-1 0 0,-7-35 0,7 51 0,-2 1 0,1-1 0,-1 1 0,0-1 0,-1 1 0,0 0 0,0 0 0,0 0 0,-8-8 0,8 10 0,-1 0 0,1 0 0,-1 1 0,0 0 0,0 0 0,0 0 0,0 0 0,-1 1 0,1 0 0,-1 0 0,0 1 0,-8-3 0,26 8 0,6 1 0,1 0 0,23 1 0,6-2-341,0-2 0,-1-3-1,63-9 1,-92 8-6485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4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1 261 24575,'0'1'0,"0"0"0,1-1 0,-1 1 0,0 0 0,1-1 0,-1 1 0,1 0 0,-1-1 0,1 1 0,-1-1 0,1 1 0,-1 0 0,1-1 0,0 0 0,-1 1 0,1-1 0,-1 1 0,1-1 0,0 0 0,0 1 0,-1-1 0,1 0 0,0 0 0,0 0 0,-1 1 0,1-1 0,1 0 0,25 3 0,-23-3 0,24 3 0,-1-3 0,52-4 0,-68 3 0,0-1 0,0 0 0,0-1 0,-1 0 0,1-1 0,-1 0 0,0 0 0,0-1 0,0-1 0,9-6 0,-16 9 0,0 0 0,0-1 0,0 1 0,0-1 0,-1 0 0,0 0 0,0 0 0,0 0 0,0 0 0,0 0 0,-1 0 0,1 0 0,-1-1 0,-1 1 0,1-1 0,0 1 0,-1-1 0,0-6 0,0 4 0,-1 1 0,1-1 0,-1 0 0,0 0 0,-1 0 0,0 0 0,0 1 0,0-1 0,-1 1 0,0 0 0,-5-9 0,3 9 0,-1 1 0,0 0 0,0 0 0,0 0 0,0 0 0,-1 1 0,0 0 0,0 1 0,0-1 0,0 1 0,0 1 0,-1 0 0,-9-2 0,13 3 0,0 1 0,0 0 0,0 0 0,-1 0 0,1 0 0,0 1 0,0 0 0,0 0 0,0 0 0,0 0 0,0 1 0,0-1 0,0 1 0,1 0 0,-1 0 0,1 1 0,-1-1 0,-4 5 0,2-2 0,1 1 0,0-1 0,1 1 0,-1 0 0,1 1 0,0-1 0,1 1 0,0-1 0,-4 12 0,-3 9 0,5-13 0,0 0 0,0 1 0,2 0 0,-1 0 0,0 18 0,3-18 0,0 1 0,2-1 0,-1 1 0,2-1 0,4 18 0,-5-29 0,0 1 0,0-1 0,1 0 0,-1-1 0,1 1 0,0 0 0,0 0 0,1-1 0,-1 1 0,1-1 0,0 0 0,0 0 0,0 0 0,0 0 0,0 0 0,1-1 0,-1 1 0,1-1 0,-1 0 0,1 0 0,0 0 0,0-1 0,8 3 0,-7-3 0,0-1 0,0 1 0,0-1 0,1 0 0,-1 0 0,0 0 0,0-1 0,0 1 0,0-1 0,0-1 0,0 1 0,0-1 0,0 0 0,0 0 0,0 0 0,-1-1 0,1 1 0,6-7 0,6-5 0,0-1 0,-2 0 0,18-22 0,-3 3 0,13-13-455,-2-2 0,36-57 0,-66 88-6371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4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24575,'-2'128'0,"4"137"0,14-131 0,-13-112 0,0 0 0,1 0 0,12 34 0,6 33 0,-18-69 0,2 0 0,10 27 0,7 25 0,-20-58 0,0 0 0,1 0 0,1-1 0,13 26 0,-18-38 0,0-1 0,0 0 0,0 0 0,0 1 0,0-1 0,0 0 0,0 1 0,0-1 0,0 0 0,1 1 0,-1-1 0,0 0 0,0 0 0,0 1 0,1-1 0,-1 0 0,0 0 0,0 1 0,1-1 0,-1 0 0,0 0 0,0 0 0,1 0 0,-1 1 0,0-1 0,1 0 0,-1 0 0,0 0 0,1 0 0,-1 0 0,0 0 0,1 0 0,0-11 0,-5-21 0,4 30 0,-4-13 0,0 0 0,-1 0 0,-10-21 0,9 22 0,0 0 0,1 0 0,-6-29 0,11 41 0,-1 0 0,1 0 0,0 0 0,0 0 0,0 0 0,0 0 0,0 0 0,0 0 0,0 0 0,1 1 0,-1-1 0,1 0 0,-1 0 0,1 0 0,0 0 0,-1 1 0,1-1 0,0 0 0,0 1 0,1-1 0,-1 1 0,0-1 0,0 1 0,1-1 0,-1 1 0,3-2 0,2 0 0,0 0 0,0 1 0,0 0 0,0 0 0,1 1 0,9-2 0,17-5 0,4-3 0,1 1 0,0 2 0,74-6 0,-10 12-1365,-79 3-5461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5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54 24575,'-32'-21'0,"11"14"0,0 0 0,0 2 0,-1 0 0,0 1 0,0 2 0,0 0 0,-28 2 0,48 0 0,0-1 0,1 2 0,-1-1 0,0 0 0,0 0 0,0 0 0,0 1 0,1-1 0,-1 1 0,0 0 0,0-1 0,1 1 0,-1 0 0,0 0 0,1 0 0,-1 0 0,1 0 0,-1 0 0,1 1 0,0-1 0,-1 0 0,1 1 0,0-1 0,0 1 0,0-1 0,0 1 0,0 0 0,0-1 0,1 1 0,-1 0 0,0 3 0,1-2 0,0 0 0,0 1 0,0-1 0,0 1 0,1-1 0,0 0 0,-1 1 0,1-1 0,1 0 0,-1 0 0,0 0 0,1 1 0,-1-1 0,1-1 0,0 1 0,4 4 0,12 13 0,1-1 0,0 0 0,2-2 0,0 0 0,1-2 0,32 18 0,-39-24 0,87 46 0,3-3 0,-85-43 0,0 2 0,0 0 0,-1 1 0,-1 1 0,0 0 0,-1 2 0,22 23 0,-26-24 0,-8-9 0,-1-1 0,1 1 0,-1 0 0,0 0 0,0 1 0,-1-1 0,1 1 0,-1 0 0,-1 0 0,1 0 0,-1 0 0,0 0 0,2 9 0,-3-9 0,0 0 0,-1 0 0,1 0 0,-1 1 0,0-1 0,-1 0 0,0 0 0,0 0 0,0 0 0,-1 0 0,-3 9 0,3-10 0,-1-1 0,0 0 0,0 0 0,0-1 0,0 1 0,0-1 0,-1 1 0,1-1 0,-1 0 0,0 0 0,0-1 0,0 1 0,0-1 0,-1 0 0,-6 3 0,-2-1 0,-1 1 0,0-2 0,0 0 0,0-1 0,-21 1 0,-74-4 0,52 0 0,50 1 0,-1-1 0,1 1 0,-1-1 0,1 0 0,-14-5 0,20 6 0,0-1 0,-1 1 0,1-1 0,0 1 0,0-1 0,-1 0 0,1 1 0,0-1 0,0 0 0,0 0 0,0 0 0,0 0 0,0 0 0,0 0 0,0 0 0,0 0 0,1-1 0,-1 1 0,0 0 0,1 0 0,-1-1 0,1 1 0,-1 0 0,1-1 0,0 1 0,-1-1 0,1 1 0,0 0 0,0-1 0,0 1 0,0-1 0,0 1 0,1 0 0,-1-1 0,0 1 0,1-1 0,-1 1 0,2-3 0,-1 2 0,0 0 0,0 0 0,0 0 0,1 0 0,-1 0 0,1 1 0,0-1 0,-1 0 0,1 1 0,0-1 0,0 1 0,0-1 0,0 1 0,2-1 0,37-16 0,-24 12 0,6-3 0,35-7 0,-34 10 0,35-14 0,-37 12 0,0 1 0,0 1 0,37-4 0,-14 2 0,-26 3 0,31-12 0,12-3 0,-34 14 0,-1-2 0,0 0 0,0-2 0,-1-1 0,41-24 0,-64 33 0,-1 0 0,1 0 0,-1 0 0,0 0 0,0 0 0,1 0 0,-1-1 0,-1 1 0,1-1 0,0 1 0,-1-1 0,1 0 0,-1 0 0,0 0 0,0 1 0,0-1 0,0 0 0,1-6 0,-2 7 0,-1 1 0,1-1 0,0 1 0,0-1 0,-1 0 0,1 1 0,-1-1 0,1 1 0,-1-1 0,0 1 0,1-1 0,-1 1 0,0-1 0,0 1 0,0 0 0,0-1 0,0 1 0,0 0 0,-1 0 0,1 0 0,0 0 0,-1 0 0,1 0 0,0 0 0,-1 1 0,1-1 0,-1 0 0,1 1 0,-1-1 0,0 1 0,1 0 0,-1-1 0,0 1 0,1 0 0,-4 0 0,2-1 0,-1 1 0,0 0 0,0 0 0,1 0 0,-1 0 0,0 1 0,0-1 0,1 1 0,-1 0 0,0 0 0,1 0 0,-1 0 0,1 1 0,-1 0 0,1 0 0,0 0 0,-5 3 0,4-1 0,0 0 0,1 0 0,0 0 0,-1 0 0,1 1 0,1-1 0,-1 1 0,1 0 0,0 0 0,0 0 0,-2 6 0,0 6 0,1 2 0,0-1 0,2 0 0,0 1 0,1-1 0,2 20 0,0-23 0,1-1 0,0 0 0,1 0 0,1 0 0,0-1 0,1 1 0,1-1 0,-1-1 0,2 1 0,0-1 0,1 0 0,0-1 0,0 0 0,17 14 0,-18-18 0,1 0 0,0-1 0,0 0 0,1 0 0,0-1 0,0-1 0,0 1 0,0-2 0,1 1 0,0-1 0,-1-1 0,21 2 0,7-1 0,0-2 0,50-6 0,-79 5 0,0-1 0,0-1 0,-1 0 0,1 0 0,0 0 0,-1-1 0,0-1 0,0 1 0,0-1 0,0-1 0,0 1 0,-1-1 0,12-11 0,-3 4 0,126-111 0,-90 71-1365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5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97 24575,'-2'51'0,"1"33"0,2-74 0,0 0 0,0 0 0,1 0 0,0 0 0,1-1 0,4 11 0,-4-14 0,1 1 0,0-1 0,0 0 0,0-1 0,1 1 0,-1-1 0,1 1 0,1-1 0,-1-1 0,1 1 0,0-1 0,0 0 0,0 0 0,0-1 0,1 0 0,-1 0 0,1-1 0,13 4 0,3-1 0,0-1 0,0-1 0,0-1 0,35-1 0,-39-1 0,93-5 0,-95 3 0,-1-1 0,1 0 0,-1-1 0,27-11 0,-40 14 0,143-68 0,-131 61 0,0-1 0,-1-1 0,-1 0 0,1 0 0,-2-2 0,0 0 0,16-19 0,-24 25 29,-1 1 0,0-1-1,0 0 1,-1 0 0,0 0 0,0 0-1,0 0 1,-1-1 0,0 1 0,1-9-1,-1-11-345,-2-32-1,-1 28-728,2 8-5780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6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24575,'-1'76'0,"2"81"0,4-115 0,2 0 0,16 56 0,3 13 0,-19-79 0,17 45 0,-3-12 0,19 52 0,-22-66 0,-1-9 0,29 54 0,-46-95 0,1 1 0,-1-1 0,1 0 0,-1 0 0,1 0 0,0 0 0,0 0 0,-1 0 0,1 0 0,0 0 0,0 0 0,0 0 0,0 0 0,0 0 0,0-1 0,0 1 0,3 1 0,-4-2 0,1 0 0,-1-1 0,1 1 0,-1 0 0,1 0 0,-1-1 0,1 1 0,-1 0 0,1-1 0,-1 1 0,1 0 0,-1-1 0,0 1 0,1-1 0,-1 1 0,0-1 0,1 1 0,-1-1 0,0 1 0,0-1 0,1 1 0,-1-1 0,0 1 0,0-1 0,0 1 0,1-2 0,1-7 0,-1 1 0,0-1 0,1-14 0,-3-8 0,1 19 0,0 0 0,0 0 0,1 0 0,3-13 0,-3 22 0,-1-1 0,2 1 0,-1 0 0,0-1 0,1 1 0,-1 0 0,1 0 0,0 0 0,0 1 0,0-1 0,0 0 0,1 1 0,-1-1 0,1 1 0,0 0 0,-1 0 0,1 0 0,6-3 0,4-1 0,0 1 0,1 0 0,0 1 0,0 1 0,0 0 0,28-2 0,91 5 0,-71 2 0,-47-1 0,1 0 0,0 1 0,0 1 0,0 0 0,-1 1 0,0 1 0,0 0 0,0 1 0,20 12 0,-19-10-341,0-2 0,1 1-1,33 7 1,-31-11-6485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6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3 24575,'-7'0'0,"-1"0"0,1 1 0,0 0 0,-1 0 0,1 1 0,0 0 0,0 0 0,0 0 0,0 1 0,1 0 0,-1 0 0,1 1 0,-1 0 0,1 0 0,-6 6 0,6-4 0,0 0 0,1 1 0,0-1 0,0 1 0,0 0 0,1 0 0,0 1 0,1-1 0,0 1 0,0 0 0,0 0 0,1 0 0,-2 11 0,0 19 0,2 1 0,1-1 0,5 50 0,-4-81 0,1 0 0,0 0 0,0 0 0,1 0 0,0 0 0,0 0 0,1-1 0,-1 1 0,1-1 0,1 0 0,-1 0 0,1 0 0,0 0 0,0-1 0,1 1 0,0-1 0,0 0 0,0 0 0,1-1 0,-1 0 0,1 0 0,0 0 0,0-1 0,0 1 0,1-1 0,-1-1 0,1 1 0,0-1 0,-1-1 0,1 1 0,8 0 0,-3-1 0,0-1 0,-1 0 0,1-1 0,-1 0 0,1-1 0,-1 0 0,1-1 0,-1 0 0,0-1 0,0 0 0,0 0 0,-1-2 0,0 1 0,0-1 0,0-1 0,-1 1 0,1-2 0,-2 1 0,1-1 0,13-17 0,-7 8 0,-1 1 0,20-28 0,-33 41 0,5-5 0,0-1 0,0 0 0,-1 0 0,0-1 0,-1 0 0,0 0 0,0 0 0,-1 0 0,-1 0 0,3-21 0,-4 21 0,-1 0 0,0 0 0,-1 0 0,0 0 0,-1 0 0,0 0 0,0 0 0,-1 0 0,-1 1 0,0-1 0,-5-10 0,5 15 0,1-1 0,-1 0 0,0 1 0,0 0 0,-1 0 0,1 1 0,-1-1 0,0 1 0,-1 0 0,1 0 0,-1 0 0,1 1 0,-1 0 0,0 0 0,-1 1 0,1-1 0,0 1 0,-9-1 0,9 1 34,0 2 1,0-1-1,0 0 0,0 1 0,0 0 0,0 1 0,0-1 0,1 1 0,-11 3 1,14-4-87,0 1 0,1 0 0,-1 0 1,0 0-1,0 0 0,1 0 1,-1 0-1,1 0 0,-1 1 0,1-1 1,0 1-1,-1-1 0,1 1 1,0-1-1,0 1 0,0-1 0,0 1 1,0 0-1,0 0 0,1 0 1,-1-1-1,1 1 0,-1 0 0,1 0 1,0 0-1,-1 0 0,1 0 1,0 0-1,0 0 0,1 0 0,-1 0 1,1 3-1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7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82 24575,'-2'81'0,"0"-29"0,7 68 0,-1-98 0,1 0 0,12 36 0,-2-13 0,2 0 0,-16-43 0,0 1 0,1-1 0,-1 1 0,1-1 0,0 0 0,-1 1 0,1-1 0,0 0 0,0 0 0,0 0 0,1 0 0,-1-1 0,5 4 0,-7-5 0,1 0 0,0 0 0,-1 0 0,1-1 0,0 1 0,-1 0 0,1 0 0,-1 0 0,1-1 0,0 1 0,-1 0 0,1-1 0,-1 1 0,1 0 0,-1-1 0,1 1 0,-1-1 0,1 1 0,-1-1 0,1 1 0,-1-1 0,1 1 0,-1-1 0,0 1 0,1-1 0,-1 1 0,0-1 0,0 0 0,1 1 0,-1-1 0,0 0 0,0 1 0,0-1 0,0 0 0,0 1 0,0-1 0,0-1 0,3-30 0,-3 29 0,0-45 0,-12-86 0,5 70 0,0 11 0,3 34 0,2 0 0,0 1 0,1-1 0,1 0 0,5-35 0,2 12-1365,-5 24-5461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7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1 248 24575,'0'-7'0,"1"-1"0,0 1 0,0 0 0,1-1 0,-1 1 0,2 0 0,-1 0 0,1 0 0,0 0 0,1 1 0,-1-1 0,1 1 0,0 0 0,10-10 0,3-2 0,1 1 0,41-30 0,-49 40 0,5-4 0,0 2 0,23-12 0,-36 20 0,0 0 0,0 1 0,0-1 0,0 1 0,0-1 0,0 1 0,0 0 0,0 0 0,0 0 0,0 0 0,0 0 0,0 0 0,0 1 0,0-1 0,0 0 0,0 1 0,0 0 0,0-1 0,0 1 0,-1 0 0,1 0 0,0 0 0,0 0 0,-1 1 0,1-1 0,-1 0 0,1 1 0,-1-1 0,0 1 0,1-1 0,-1 1 0,2 2 0,4 8 0,0 0 0,0 1 0,8 23 0,-6-15 0,0-4-1365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8:04:5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20 161 24575,'-1'0'0,"0"1"0,1-1 0,-1 0 0,0 1 0,1-1 0,-1 1 0,0-1 0,1 1 0,-1-1 0,1 1 0,-1-1 0,1 1 0,-1-1 0,1 1 0,-1 0 0,1-1 0,-1 1 0,1 0 0,0-1 0,0 1 0,-1 0 0,1 0 0,0-1 0,0 1 0,0 0 0,-1 0 0,1 0 0,-3 27 0,3-24 0,-2 218 0,2-198 0,-1-134 0,2-125 0,0 229 0,-1 1 0,1-1 0,0 0 0,0 0 0,0 1 0,1-1 0,0 1 0,0 0 0,1-1 0,-1 1 0,7-8 0,-7 9 0,1 1 0,0 0 0,0 1 0,1-1 0,-1 0 0,0 1 0,1 0 0,0 0 0,-1 0 0,1 0 0,0 1 0,0-1 0,0 1 0,0 0 0,0 0 0,7 0 0,-1 0 0,0 0 0,0 1 0,0 0 0,0 1 0,0 1 0,0-1 0,0 1 0,0 1 0,-1 0 0,1 0 0,-1 1 0,0 0 0,0 1 0,15 9 0,48 30-1365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5F92F-AC0D-45B5-91C4-60044C720143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E4C5A-9712-4788-98DC-ACBD4A1ED46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E4C5A-9712-4788-98DC-ACBD4A1ED4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2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E4C5A-9712-4788-98DC-ACBD4A1ED4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2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E4C5A-9712-4788-98DC-ACBD4A1ED46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0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E9546-F9DF-DB43-D35F-8A5544091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46EBD2-7F40-A9C5-4712-0F6135C1D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BD34F3-B2C4-C21D-F2B8-288BD447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90F15B-0091-1830-621F-24B1B26A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F68735-6325-B453-8844-9B3DC4C8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5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CAB50A-9DAF-425E-EBB5-33EF6EC7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C5D67C-D67B-D1EC-5B3A-B0D0CCB7F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955081-C869-C854-BC3A-C0F0CE3D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4C6A0-9A02-36F2-2B1F-861CF787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67835-A40A-AA98-BCAA-792C8532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C5E833-E5DD-8AED-8D1B-E42E19AD3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4B7BD61-06E2-E39E-5612-5EF1D4DE2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91A9C2-E0B0-5BAE-AEBF-76CA51FF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67F138-04C8-B0A2-879B-03DA4081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1A49B5-E68D-9081-F5AF-4408136A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7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CF15C-C255-0118-5D34-8A069A94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7DBF7E-82B4-52DA-FBAB-45F9F48B2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4B0CF0-DCE2-FC5C-326E-3BC2EC7F7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D521E0-47D1-4573-F56B-2678ED2E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425A3-3551-690C-0439-528B01B2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4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6B100-A5FA-05C7-5625-8E6D01F7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B28AD1-4769-9921-A1B4-683F9B90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0026FC-C4E6-087C-94B2-6270133B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94056C-FF75-4893-2CFC-02443428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3C1B4A-00CB-165C-B37C-F001E4EB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0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61B0F-60AF-1158-A3A8-082C8852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9DC9E-4E3A-24A2-E741-6E6449858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277D73-5744-3508-6637-0CB7292C3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2EB0A5-58F9-6DA8-6F18-285B666D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9862FF-B892-6E00-1045-682DC970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9C806C-5D16-A732-36F8-93F662E4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4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76F28-785E-DD95-12FF-E2B0BDD9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4CE568-B198-5924-20EB-4ABA9C3DC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638410-DC9F-B5BC-8926-245173170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2F8269-43F6-9289-F50D-11A0BEC47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8F9882-3D76-C88D-D7CA-0BE8B816A7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6401C7-3DE5-C173-505A-57706520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20F0AEC-340B-10B9-4259-257D03B2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E0B67F4-15B9-F1A5-9D5F-2C9F7C29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5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9CBD2-3098-1F86-C305-F7E52DA8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4D4D0E-4D5E-1C53-9B91-8D9ACD9E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1A864B-2DD6-BB6E-3F71-BA5CA431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D9B86-F929-A3F7-F9AE-4372B0F9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DD1A432-019B-C3AA-0190-81BD7A01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772D2F4-8046-04A2-02F6-85916333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0A859C-2395-9DDA-E930-43E014B2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1DDF7-A294-05C3-3A77-0308EB97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02AEA-0ACE-718E-5ABA-9CA682110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B5A7EB-1148-C06A-4D55-18B7E4EC7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C71317-A554-40AB-D241-207DA92E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19FBF8-6A65-96C0-36B5-0336F676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C1FE25-E8B1-3950-8D17-85D3F3A9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5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6467A-003B-42BC-94B3-B685055A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7FC7E52-A1AB-A2A5-1A71-F9C5A0D01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2E8520-6013-7B12-B034-E26288939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365FC4-839E-EA3D-C35B-4BFF0536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0EC3A8-2DC8-1748-ACE1-8B3DC9ED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50FE32-2940-30D8-9950-1F46D351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1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D4A10B6-3D2A-02C4-F30B-B6008A5C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5E4106-4C92-CD6E-052C-426647C18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8566BD-25D6-359C-BA58-61DEEECFE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B5CEEA-2626-47DF-AF3F-F04A8660243C}" type="datetimeFigureOut">
              <a:rPr lang="en-US" smtClean="0"/>
              <a:t>18-Jan-26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459561-3F1F-ABDC-8309-E3BA092D6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02E275-49C7-7C5F-BC75-8752BA4D2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E476B6-C97A-4881-BF97-EED673AC56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4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99" Type="http://schemas.openxmlformats.org/officeDocument/2006/relationships/image" Target="../media/image162.png"/><Relationship Id="rId21" Type="http://schemas.openxmlformats.org/officeDocument/2006/relationships/image" Target="../media/image23.png"/><Relationship Id="rId63" Type="http://schemas.openxmlformats.org/officeDocument/2006/relationships/image" Target="../media/image44.png"/><Relationship Id="rId159" Type="http://schemas.openxmlformats.org/officeDocument/2006/relationships/image" Target="../media/image92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80.png"/><Relationship Id="rId377" Type="http://schemas.openxmlformats.org/officeDocument/2006/relationships/customXml" Target="../ink/ink189.xml"/><Relationship Id="rId5" Type="http://schemas.openxmlformats.org/officeDocument/2006/relationships/image" Target="../media/image15.png"/><Relationship Id="rId181" Type="http://schemas.openxmlformats.org/officeDocument/2006/relationships/image" Target="../media/image103.png"/><Relationship Id="rId237" Type="http://schemas.openxmlformats.org/officeDocument/2006/relationships/image" Target="../media/image131.png"/><Relationship Id="rId279" Type="http://schemas.openxmlformats.org/officeDocument/2006/relationships/image" Target="../media/image152.png"/><Relationship Id="rId43" Type="http://schemas.openxmlformats.org/officeDocument/2006/relationships/image" Target="../media/image34.png"/><Relationship Id="rId139" Type="http://schemas.openxmlformats.org/officeDocument/2006/relationships/image" Target="../media/image82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85" Type="http://schemas.openxmlformats.org/officeDocument/2006/relationships/image" Target="../media/image55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70.png"/><Relationship Id="rId357" Type="http://schemas.openxmlformats.org/officeDocument/2006/relationships/image" Target="../media/image191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93.png"/><Relationship Id="rId217" Type="http://schemas.openxmlformats.org/officeDocument/2006/relationships/image" Target="../media/image121.png"/><Relationship Id="rId259" Type="http://schemas.openxmlformats.org/officeDocument/2006/relationships/image" Target="../media/image142.png"/><Relationship Id="rId23" Type="http://schemas.openxmlformats.org/officeDocument/2006/relationships/image" Target="../media/image24.png"/><Relationship Id="rId119" Type="http://schemas.openxmlformats.org/officeDocument/2006/relationships/image" Target="../media/image72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45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53.png"/><Relationship Id="rId337" Type="http://schemas.openxmlformats.org/officeDocument/2006/relationships/image" Target="../media/image181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83.png"/><Relationship Id="rId379" Type="http://schemas.openxmlformats.org/officeDocument/2006/relationships/customXml" Target="../ink/ink190.xml"/><Relationship Id="rId7" Type="http://schemas.openxmlformats.org/officeDocument/2006/relationships/image" Target="../media/image16.png"/><Relationship Id="rId183" Type="http://schemas.openxmlformats.org/officeDocument/2006/relationships/image" Target="../media/image104.png"/><Relationship Id="rId239" Type="http://schemas.openxmlformats.org/officeDocument/2006/relationships/image" Target="../media/image132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35.png"/><Relationship Id="rId87" Type="http://schemas.openxmlformats.org/officeDocument/2006/relationships/image" Target="../media/image56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43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71.png"/><Relationship Id="rId359" Type="http://schemas.openxmlformats.org/officeDocument/2006/relationships/image" Target="../media/image192.png"/><Relationship Id="rId98" Type="http://schemas.openxmlformats.org/officeDocument/2006/relationships/customXml" Target="../ink/ink49.xml"/><Relationship Id="rId121" Type="http://schemas.openxmlformats.org/officeDocument/2006/relationships/image" Target="../media/image73.png"/><Relationship Id="rId163" Type="http://schemas.openxmlformats.org/officeDocument/2006/relationships/image" Target="../media/image94.png"/><Relationship Id="rId219" Type="http://schemas.openxmlformats.org/officeDocument/2006/relationships/image" Target="../media/image122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25.png"/><Relationship Id="rId67" Type="http://schemas.openxmlformats.org/officeDocument/2006/relationships/image" Target="../media/image46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33.png"/><Relationship Id="rId36" Type="http://schemas.openxmlformats.org/officeDocument/2006/relationships/customXml" Target="../ink/ink18.xml"/><Relationship Id="rId283" Type="http://schemas.openxmlformats.org/officeDocument/2006/relationships/image" Target="../media/image154.png"/><Relationship Id="rId339" Type="http://schemas.openxmlformats.org/officeDocument/2006/relationships/image" Target="../media/image182.png"/><Relationship Id="rId78" Type="http://schemas.openxmlformats.org/officeDocument/2006/relationships/customXml" Target="../ink/ink39.xml"/><Relationship Id="rId101" Type="http://schemas.openxmlformats.org/officeDocument/2006/relationships/image" Target="../media/image63.png"/><Relationship Id="rId143" Type="http://schemas.openxmlformats.org/officeDocument/2006/relationships/image" Target="../media/image84.png"/><Relationship Id="rId185" Type="http://schemas.openxmlformats.org/officeDocument/2006/relationships/image" Target="../media/image105.png"/><Relationship Id="rId350" Type="http://schemas.openxmlformats.org/officeDocument/2006/relationships/customXml" Target="../ink/ink175.xml"/><Relationship Id="rId9" Type="http://schemas.openxmlformats.org/officeDocument/2006/relationships/image" Target="../media/image17.png"/><Relationship Id="rId210" Type="http://schemas.openxmlformats.org/officeDocument/2006/relationships/customXml" Target="../ink/ink105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36.png"/><Relationship Id="rId68" Type="http://schemas.openxmlformats.org/officeDocument/2006/relationships/customXml" Target="../ink/ink34.xml"/><Relationship Id="rId89" Type="http://schemas.openxmlformats.org/officeDocument/2006/relationships/image" Target="../media/image57.png"/><Relationship Id="rId112" Type="http://schemas.openxmlformats.org/officeDocument/2006/relationships/customXml" Target="../ink/ink56.xml"/><Relationship Id="rId133" Type="http://schemas.openxmlformats.org/officeDocument/2006/relationships/image" Target="../media/image79.png"/><Relationship Id="rId154" Type="http://schemas.openxmlformats.org/officeDocument/2006/relationships/customXml" Target="../ink/ink77.xml"/><Relationship Id="rId175" Type="http://schemas.openxmlformats.org/officeDocument/2006/relationships/image" Target="../media/image100.png"/><Relationship Id="rId340" Type="http://schemas.openxmlformats.org/officeDocument/2006/relationships/customXml" Target="../ink/ink170.xml"/><Relationship Id="rId361" Type="http://schemas.openxmlformats.org/officeDocument/2006/relationships/image" Target="../media/image193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382" Type="http://schemas.openxmlformats.org/officeDocument/2006/relationships/image" Target="../media/image203.png"/><Relationship Id="rId16" Type="http://schemas.openxmlformats.org/officeDocument/2006/relationships/customXml" Target="../ink/ink8.xml"/><Relationship Id="rId221" Type="http://schemas.openxmlformats.org/officeDocument/2006/relationships/image" Target="../media/image123.png"/><Relationship Id="rId242" Type="http://schemas.openxmlformats.org/officeDocument/2006/relationships/customXml" Target="../ink/ink121.xml"/><Relationship Id="rId263" Type="http://schemas.openxmlformats.org/officeDocument/2006/relationships/image" Target="../media/image144.png"/><Relationship Id="rId284" Type="http://schemas.openxmlformats.org/officeDocument/2006/relationships/customXml" Target="../ink/ink142.xml"/><Relationship Id="rId319" Type="http://schemas.openxmlformats.org/officeDocument/2006/relationships/image" Target="../media/image172.png"/><Relationship Id="rId37" Type="http://schemas.openxmlformats.org/officeDocument/2006/relationships/image" Target="../media/image31.png"/><Relationship Id="rId58" Type="http://schemas.openxmlformats.org/officeDocument/2006/relationships/customXml" Target="../ink/ink29.xml"/><Relationship Id="rId79" Type="http://schemas.openxmlformats.org/officeDocument/2006/relationships/image" Target="../media/image52.png"/><Relationship Id="rId102" Type="http://schemas.openxmlformats.org/officeDocument/2006/relationships/customXml" Target="../ink/ink51.xml"/><Relationship Id="rId123" Type="http://schemas.openxmlformats.org/officeDocument/2006/relationships/image" Target="../media/image74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95.png"/><Relationship Id="rId186" Type="http://schemas.openxmlformats.org/officeDocument/2006/relationships/customXml" Target="../ink/ink93.xml"/><Relationship Id="rId351" Type="http://schemas.openxmlformats.org/officeDocument/2006/relationships/image" Target="../media/image188.png"/><Relationship Id="rId372" Type="http://schemas.openxmlformats.org/officeDocument/2006/relationships/customXml" Target="../ink/ink186.xml"/><Relationship Id="rId211" Type="http://schemas.openxmlformats.org/officeDocument/2006/relationships/image" Target="../media/image118.png"/><Relationship Id="rId232" Type="http://schemas.openxmlformats.org/officeDocument/2006/relationships/customXml" Target="../ink/ink116.xml"/><Relationship Id="rId253" Type="http://schemas.openxmlformats.org/officeDocument/2006/relationships/image" Target="../media/image139.png"/><Relationship Id="rId274" Type="http://schemas.openxmlformats.org/officeDocument/2006/relationships/customXml" Target="../ink/ink137.xml"/><Relationship Id="rId295" Type="http://schemas.openxmlformats.org/officeDocument/2006/relationships/image" Target="../media/image160.png"/><Relationship Id="rId309" Type="http://schemas.openxmlformats.org/officeDocument/2006/relationships/image" Target="../media/image167.png"/><Relationship Id="rId27" Type="http://schemas.openxmlformats.org/officeDocument/2006/relationships/image" Target="../media/image26.png"/><Relationship Id="rId48" Type="http://schemas.openxmlformats.org/officeDocument/2006/relationships/customXml" Target="../ink/ink24.xml"/><Relationship Id="rId69" Type="http://schemas.openxmlformats.org/officeDocument/2006/relationships/image" Target="../media/image47.png"/><Relationship Id="rId113" Type="http://schemas.openxmlformats.org/officeDocument/2006/relationships/image" Target="../media/image69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90.png"/><Relationship Id="rId176" Type="http://schemas.openxmlformats.org/officeDocument/2006/relationships/customXml" Target="../ink/ink88.xml"/><Relationship Id="rId197" Type="http://schemas.openxmlformats.org/officeDocument/2006/relationships/image" Target="../media/image111.png"/><Relationship Id="rId341" Type="http://schemas.openxmlformats.org/officeDocument/2006/relationships/image" Target="../media/image183.png"/><Relationship Id="rId362" Type="http://schemas.openxmlformats.org/officeDocument/2006/relationships/customXml" Target="../ink/ink181.xml"/><Relationship Id="rId383" Type="http://schemas.openxmlformats.org/officeDocument/2006/relationships/customXml" Target="../ink/ink192.xml"/><Relationship Id="rId201" Type="http://schemas.openxmlformats.org/officeDocument/2006/relationships/image" Target="../media/image113.png"/><Relationship Id="rId222" Type="http://schemas.openxmlformats.org/officeDocument/2006/relationships/customXml" Target="../ink/ink111.xml"/><Relationship Id="rId243" Type="http://schemas.openxmlformats.org/officeDocument/2006/relationships/image" Target="../media/image134.png"/><Relationship Id="rId264" Type="http://schemas.openxmlformats.org/officeDocument/2006/relationships/customXml" Target="../ink/ink132.xml"/><Relationship Id="rId285" Type="http://schemas.openxmlformats.org/officeDocument/2006/relationships/image" Target="../media/image155.png"/><Relationship Id="rId17" Type="http://schemas.openxmlformats.org/officeDocument/2006/relationships/image" Target="../media/image21.png"/><Relationship Id="rId38" Type="http://schemas.openxmlformats.org/officeDocument/2006/relationships/customXml" Target="../ink/ink19.xml"/><Relationship Id="rId59" Type="http://schemas.openxmlformats.org/officeDocument/2006/relationships/image" Target="../media/image42.png"/><Relationship Id="rId103" Type="http://schemas.openxmlformats.org/officeDocument/2006/relationships/image" Target="../media/image64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58.png"/><Relationship Id="rId145" Type="http://schemas.openxmlformats.org/officeDocument/2006/relationships/image" Target="../media/image85.png"/><Relationship Id="rId166" Type="http://schemas.openxmlformats.org/officeDocument/2006/relationships/customXml" Target="../ink/ink83.xml"/><Relationship Id="rId187" Type="http://schemas.openxmlformats.org/officeDocument/2006/relationships/image" Target="../media/image106.png"/><Relationship Id="rId331" Type="http://schemas.openxmlformats.org/officeDocument/2006/relationships/image" Target="../media/image178.png"/><Relationship Id="rId352" Type="http://schemas.openxmlformats.org/officeDocument/2006/relationships/customXml" Target="../ink/ink176.xml"/><Relationship Id="rId373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29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37.png"/><Relationship Id="rId114" Type="http://schemas.openxmlformats.org/officeDocument/2006/relationships/customXml" Target="../ink/ink57.xml"/><Relationship Id="rId275" Type="http://schemas.openxmlformats.org/officeDocument/2006/relationships/image" Target="../media/image150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53.png"/><Relationship Id="rId135" Type="http://schemas.openxmlformats.org/officeDocument/2006/relationships/image" Target="../media/image80.png"/><Relationship Id="rId156" Type="http://schemas.openxmlformats.org/officeDocument/2006/relationships/customXml" Target="../ink/ink78.xml"/><Relationship Id="rId177" Type="http://schemas.openxmlformats.org/officeDocument/2006/relationships/image" Target="../media/image101.png"/><Relationship Id="rId198" Type="http://schemas.openxmlformats.org/officeDocument/2006/relationships/customXml" Target="../ink/ink99.xml"/><Relationship Id="rId321" Type="http://schemas.openxmlformats.org/officeDocument/2006/relationships/image" Target="../media/image173.png"/><Relationship Id="rId342" Type="http://schemas.openxmlformats.org/officeDocument/2006/relationships/customXml" Target="../ink/ink171.xml"/><Relationship Id="rId363" Type="http://schemas.openxmlformats.org/officeDocument/2006/relationships/image" Target="../media/image194.png"/><Relationship Id="rId384" Type="http://schemas.openxmlformats.org/officeDocument/2006/relationships/image" Target="../media/image204.png"/><Relationship Id="rId202" Type="http://schemas.openxmlformats.org/officeDocument/2006/relationships/customXml" Target="../ink/ink101.xml"/><Relationship Id="rId223" Type="http://schemas.openxmlformats.org/officeDocument/2006/relationships/image" Target="../media/image124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32.png"/><Relationship Id="rId265" Type="http://schemas.openxmlformats.org/officeDocument/2006/relationships/image" Target="../media/image145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75.png"/><Relationship Id="rId146" Type="http://schemas.openxmlformats.org/officeDocument/2006/relationships/customXml" Target="../ink/ink73.xml"/><Relationship Id="rId167" Type="http://schemas.openxmlformats.org/officeDocument/2006/relationships/image" Target="../media/image96.png"/><Relationship Id="rId188" Type="http://schemas.openxmlformats.org/officeDocument/2006/relationships/customXml" Target="../ink/ink94.xml"/><Relationship Id="rId311" Type="http://schemas.openxmlformats.org/officeDocument/2006/relationships/image" Target="../media/image168.png"/><Relationship Id="rId332" Type="http://schemas.openxmlformats.org/officeDocument/2006/relationships/customXml" Target="../ink/ink166.xml"/><Relationship Id="rId353" Type="http://schemas.openxmlformats.org/officeDocument/2006/relationships/image" Target="../media/image189.png"/><Relationship Id="rId374" Type="http://schemas.openxmlformats.org/officeDocument/2006/relationships/customXml" Target="../ink/ink187.xml"/><Relationship Id="rId71" Type="http://schemas.openxmlformats.org/officeDocument/2006/relationships/image" Target="../media/image48.png"/><Relationship Id="rId92" Type="http://schemas.openxmlformats.org/officeDocument/2006/relationships/customXml" Target="../ink/ink46.xml"/><Relationship Id="rId213" Type="http://schemas.openxmlformats.org/officeDocument/2006/relationships/image" Target="../media/image119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27.png"/><Relationship Id="rId255" Type="http://schemas.openxmlformats.org/officeDocument/2006/relationships/image" Target="../media/image140.png"/><Relationship Id="rId276" Type="http://schemas.openxmlformats.org/officeDocument/2006/relationships/customXml" Target="../ink/ink138.xml"/><Relationship Id="rId297" Type="http://schemas.openxmlformats.org/officeDocument/2006/relationships/image" Target="../media/image161.png"/><Relationship Id="rId40" Type="http://schemas.openxmlformats.org/officeDocument/2006/relationships/customXml" Target="../ink/ink20.xml"/><Relationship Id="rId115" Type="http://schemas.openxmlformats.org/officeDocument/2006/relationships/image" Target="../media/image70.png"/><Relationship Id="rId136" Type="http://schemas.openxmlformats.org/officeDocument/2006/relationships/customXml" Target="../ink/ink68.xml"/><Relationship Id="rId157" Type="http://schemas.openxmlformats.org/officeDocument/2006/relationships/image" Target="../media/image91.png"/><Relationship Id="rId178" Type="http://schemas.openxmlformats.org/officeDocument/2006/relationships/customXml" Target="../ink/ink89.xml"/><Relationship Id="rId301" Type="http://schemas.openxmlformats.org/officeDocument/2006/relationships/image" Target="../media/image163.png"/><Relationship Id="rId322" Type="http://schemas.openxmlformats.org/officeDocument/2006/relationships/customXml" Target="../ink/ink161.xml"/><Relationship Id="rId343" Type="http://schemas.openxmlformats.org/officeDocument/2006/relationships/image" Target="../media/image184.png"/><Relationship Id="rId364" Type="http://schemas.openxmlformats.org/officeDocument/2006/relationships/customXml" Target="../ink/ink182.xml"/><Relationship Id="rId61" Type="http://schemas.openxmlformats.org/officeDocument/2006/relationships/image" Target="../media/image43.png"/><Relationship Id="rId82" Type="http://schemas.openxmlformats.org/officeDocument/2006/relationships/customXml" Target="../ink/ink41.xml"/><Relationship Id="rId199" Type="http://schemas.openxmlformats.org/officeDocument/2006/relationships/image" Target="../media/image112.png"/><Relationship Id="rId203" Type="http://schemas.openxmlformats.org/officeDocument/2006/relationships/image" Target="../media/image114.png"/><Relationship Id="rId385" Type="http://schemas.openxmlformats.org/officeDocument/2006/relationships/customXml" Target="../ink/ink193.xml"/><Relationship Id="rId19" Type="http://schemas.openxmlformats.org/officeDocument/2006/relationships/image" Target="../media/image22.png"/><Relationship Id="rId224" Type="http://schemas.openxmlformats.org/officeDocument/2006/relationships/customXml" Target="../ink/ink112.xml"/><Relationship Id="rId245" Type="http://schemas.openxmlformats.org/officeDocument/2006/relationships/image" Target="../media/image135.png"/><Relationship Id="rId266" Type="http://schemas.openxmlformats.org/officeDocument/2006/relationships/customXml" Target="../ink/ink133.xml"/><Relationship Id="rId287" Type="http://schemas.openxmlformats.org/officeDocument/2006/relationships/image" Target="../media/image156.png"/><Relationship Id="rId30" Type="http://schemas.openxmlformats.org/officeDocument/2006/relationships/customXml" Target="../ink/ink15.xml"/><Relationship Id="rId105" Type="http://schemas.openxmlformats.org/officeDocument/2006/relationships/image" Target="../media/image65.png"/><Relationship Id="rId126" Type="http://schemas.openxmlformats.org/officeDocument/2006/relationships/customXml" Target="../ink/ink63.xml"/><Relationship Id="rId147" Type="http://schemas.openxmlformats.org/officeDocument/2006/relationships/image" Target="../media/image86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79.png"/><Relationship Id="rId354" Type="http://schemas.openxmlformats.org/officeDocument/2006/relationships/customXml" Target="../ink/ink177.xml"/><Relationship Id="rId51" Type="http://schemas.openxmlformats.org/officeDocument/2006/relationships/image" Target="../media/image38.png"/><Relationship Id="rId72" Type="http://schemas.openxmlformats.org/officeDocument/2006/relationships/customXml" Target="../ink/ink36.xml"/><Relationship Id="rId93" Type="http://schemas.openxmlformats.org/officeDocument/2006/relationships/image" Target="../media/image59.png"/><Relationship Id="rId189" Type="http://schemas.openxmlformats.org/officeDocument/2006/relationships/image" Target="../media/image107.png"/><Relationship Id="rId375" Type="http://schemas.openxmlformats.org/officeDocument/2006/relationships/customXml" Target="../ink/ink188.xml"/><Relationship Id="rId3" Type="http://schemas.openxmlformats.org/officeDocument/2006/relationships/image" Target="../media/image14.png"/><Relationship Id="rId214" Type="http://schemas.openxmlformats.org/officeDocument/2006/relationships/customXml" Target="../ink/ink107.xml"/><Relationship Id="rId235" Type="http://schemas.openxmlformats.org/officeDocument/2006/relationships/image" Target="../media/image130.png"/><Relationship Id="rId256" Type="http://schemas.openxmlformats.org/officeDocument/2006/relationships/customXml" Target="../ink/ink128.xml"/><Relationship Id="rId277" Type="http://schemas.openxmlformats.org/officeDocument/2006/relationships/image" Target="../media/image151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81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74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33.png"/><Relationship Id="rId62" Type="http://schemas.openxmlformats.org/officeDocument/2006/relationships/customXml" Target="../ink/ink31.xml"/><Relationship Id="rId83" Type="http://schemas.openxmlformats.org/officeDocument/2006/relationships/image" Target="../media/image54.png"/><Relationship Id="rId179" Type="http://schemas.openxmlformats.org/officeDocument/2006/relationships/image" Target="../media/image102.png"/><Relationship Id="rId365" Type="http://schemas.openxmlformats.org/officeDocument/2006/relationships/image" Target="../media/image195.png"/><Relationship Id="rId386" Type="http://schemas.openxmlformats.org/officeDocument/2006/relationships/image" Target="../media/image205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25.png"/><Relationship Id="rId246" Type="http://schemas.openxmlformats.org/officeDocument/2006/relationships/customXml" Target="../ink/ink123.xml"/><Relationship Id="rId267" Type="http://schemas.openxmlformats.org/officeDocument/2006/relationships/image" Target="../media/image146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76.png"/><Relationship Id="rId313" Type="http://schemas.openxmlformats.org/officeDocument/2006/relationships/image" Target="../media/image169.png"/><Relationship Id="rId10" Type="http://schemas.openxmlformats.org/officeDocument/2006/relationships/customXml" Target="../ink/ink5.xml"/><Relationship Id="rId31" Type="http://schemas.openxmlformats.org/officeDocument/2006/relationships/image" Target="../media/image28.png"/><Relationship Id="rId52" Type="http://schemas.openxmlformats.org/officeDocument/2006/relationships/customXml" Target="../ink/ink26.xml"/><Relationship Id="rId73" Type="http://schemas.openxmlformats.org/officeDocument/2006/relationships/image" Target="../media/image4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97.png"/><Relationship Id="rId334" Type="http://schemas.openxmlformats.org/officeDocument/2006/relationships/customXml" Target="../ink/ink167.xml"/><Relationship Id="rId355" Type="http://schemas.openxmlformats.org/officeDocument/2006/relationships/image" Target="../media/image190.png"/><Relationship Id="rId376" Type="http://schemas.openxmlformats.org/officeDocument/2006/relationships/image" Target="../media/image200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20.png"/><Relationship Id="rId236" Type="http://schemas.openxmlformats.org/officeDocument/2006/relationships/customXml" Target="../ink/ink118.xml"/><Relationship Id="rId257" Type="http://schemas.openxmlformats.org/officeDocument/2006/relationships/image" Target="../media/image141.png"/><Relationship Id="rId278" Type="http://schemas.openxmlformats.org/officeDocument/2006/relationships/customXml" Target="../ink/ink139.xml"/><Relationship Id="rId303" Type="http://schemas.openxmlformats.org/officeDocument/2006/relationships/image" Target="../media/image16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85.png"/><Relationship Id="rId191" Type="http://schemas.openxmlformats.org/officeDocument/2006/relationships/image" Target="../media/image108.png"/><Relationship Id="rId205" Type="http://schemas.openxmlformats.org/officeDocument/2006/relationships/image" Target="../media/image115.png"/><Relationship Id="rId247" Type="http://schemas.openxmlformats.org/officeDocument/2006/relationships/image" Target="../media/image136.png"/><Relationship Id="rId107" Type="http://schemas.openxmlformats.org/officeDocument/2006/relationships/image" Target="../media/image66.png"/><Relationship Id="rId289" Type="http://schemas.openxmlformats.org/officeDocument/2006/relationships/image" Target="../media/image157.png"/><Relationship Id="rId11" Type="http://schemas.openxmlformats.org/officeDocument/2006/relationships/image" Target="../media/image18.png"/><Relationship Id="rId53" Type="http://schemas.openxmlformats.org/officeDocument/2006/relationships/image" Target="../media/image39.png"/><Relationship Id="rId149" Type="http://schemas.openxmlformats.org/officeDocument/2006/relationships/image" Target="../media/image87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95" Type="http://schemas.openxmlformats.org/officeDocument/2006/relationships/image" Target="../media/image6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75.png"/><Relationship Id="rId367" Type="http://schemas.openxmlformats.org/officeDocument/2006/relationships/image" Target="../media/image196.png"/><Relationship Id="rId171" Type="http://schemas.openxmlformats.org/officeDocument/2006/relationships/image" Target="../media/image98.png"/><Relationship Id="rId227" Type="http://schemas.openxmlformats.org/officeDocument/2006/relationships/image" Target="../media/image126.png"/><Relationship Id="rId269" Type="http://schemas.openxmlformats.org/officeDocument/2006/relationships/image" Target="../media/image147.png"/><Relationship Id="rId33" Type="http://schemas.openxmlformats.org/officeDocument/2006/relationships/image" Target="../media/image29.png"/><Relationship Id="rId129" Type="http://schemas.openxmlformats.org/officeDocument/2006/relationships/image" Target="../media/image77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5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58.png"/><Relationship Id="rId305" Type="http://schemas.openxmlformats.org/officeDocument/2006/relationships/image" Target="../media/image165.png"/><Relationship Id="rId347" Type="http://schemas.openxmlformats.org/officeDocument/2006/relationships/image" Target="../media/image186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88.png"/><Relationship Id="rId193" Type="http://schemas.openxmlformats.org/officeDocument/2006/relationships/image" Target="../media/image109.png"/><Relationship Id="rId207" Type="http://schemas.openxmlformats.org/officeDocument/2006/relationships/image" Target="../media/image116.png"/><Relationship Id="rId249" Type="http://schemas.openxmlformats.org/officeDocument/2006/relationships/image" Target="../media/image137.png"/><Relationship Id="rId13" Type="http://schemas.openxmlformats.org/officeDocument/2006/relationships/image" Target="../media/image19.png"/><Relationship Id="rId109" Type="http://schemas.openxmlformats.org/officeDocument/2006/relationships/image" Target="../media/image67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40.png"/><Relationship Id="rId97" Type="http://schemas.openxmlformats.org/officeDocument/2006/relationships/image" Target="../media/image61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48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78.png"/><Relationship Id="rId327" Type="http://schemas.openxmlformats.org/officeDocument/2006/relationships/image" Target="../media/image176.png"/><Relationship Id="rId369" Type="http://schemas.openxmlformats.org/officeDocument/2006/relationships/image" Target="../media/image197.png"/><Relationship Id="rId173" Type="http://schemas.openxmlformats.org/officeDocument/2006/relationships/image" Target="../media/image99.png"/><Relationship Id="rId229" Type="http://schemas.openxmlformats.org/officeDocument/2006/relationships/image" Target="../media/image127.png"/><Relationship Id="rId380" Type="http://schemas.openxmlformats.org/officeDocument/2006/relationships/image" Target="../media/image202.png"/><Relationship Id="rId240" Type="http://schemas.openxmlformats.org/officeDocument/2006/relationships/customXml" Target="../ink/ink120.xml"/><Relationship Id="rId35" Type="http://schemas.openxmlformats.org/officeDocument/2006/relationships/image" Target="../media/image30.png"/><Relationship Id="rId77" Type="http://schemas.openxmlformats.org/officeDocument/2006/relationships/image" Target="../media/image51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38.png"/><Relationship Id="rId46" Type="http://schemas.openxmlformats.org/officeDocument/2006/relationships/customXml" Target="../ink/ink23.xml"/><Relationship Id="rId293" Type="http://schemas.openxmlformats.org/officeDocument/2006/relationships/image" Target="../media/image159.png"/><Relationship Id="rId307" Type="http://schemas.openxmlformats.org/officeDocument/2006/relationships/image" Target="../media/image166.png"/><Relationship Id="rId349" Type="http://schemas.openxmlformats.org/officeDocument/2006/relationships/image" Target="../media/image187.png"/><Relationship Id="rId88" Type="http://schemas.openxmlformats.org/officeDocument/2006/relationships/customXml" Target="../ink/ink44.xml"/><Relationship Id="rId111" Type="http://schemas.openxmlformats.org/officeDocument/2006/relationships/image" Target="../media/image68.png"/><Relationship Id="rId153" Type="http://schemas.openxmlformats.org/officeDocument/2006/relationships/image" Target="../media/image89.png"/><Relationship Id="rId195" Type="http://schemas.openxmlformats.org/officeDocument/2006/relationships/image" Target="../media/image110.png"/><Relationship Id="rId209" Type="http://schemas.openxmlformats.org/officeDocument/2006/relationships/image" Target="../media/image117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15" Type="http://schemas.openxmlformats.org/officeDocument/2006/relationships/image" Target="../media/image20.png"/><Relationship Id="rId57" Type="http://schemas.openxmlformats.org/officeDocument/2006/relationships/image" Target="../media/image41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62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98.png"/><Relationship Id="rId26" Type="http://schemas.openxmlformats.org/officeDocument/2006/relationships/customXml" Target="../ink/ink13.xml"/><Relationship Id="rId231" Type="http://schemas.openxmlformats.org/officeDocument/2006/relationships/image" Target="../media/image128.png"/><Relationship Id="rId273" Type="http://schemas.openxmlformats.org/officeDocument/2006/relationships/image" Target="../media/image149.png"/><Relationship Id="rId329" Type="http://schemas.openxmlformats.org/officeDocument/2006/relationships/image" Target="../media/image17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0.png"/><Relationship Id="rId18" Type="http://schemas.openxmlformats.org/officeDocument/2006/relationships/customXml" Target="../ink/ink200.xml"/><Relationship Id="rId26" Type="http://schemas.openxmlformats.org/officeDocument/2006/relationships/customXml" Target="../ink/ink204.xml"/><Relationship Id="rId39" Type="http://schemas.openxmlformats.org/officeDocument/2006/relationships/image" Target="../media/image216.png"/><Relationship Id="rId21" Type="http://schemas.openxmlformats.org/officeDocument/2006/relationships/image" Target="../media/image2310.png"/><Relationship Id="rId34" Type="http://schemas.openxmlformats.org/officeDocument/2006/relationships/customXml" Target="../ink/ink208.xml"/><Relationship Id="rId7" Type="http://schemas.openxmlformats.org/officeDocument/2006/relationships/image" Target="../media/image1710.png"/><Relationship Id="rId12" Type="http://schemas.openxmlformats.org/officeDocument/2006/relationships/customXml" Target="../ink/ink197.xml"/><Relationship Id="rId17" Type="http://schemas.openxmlformats.org/officeDocument/2006/relationships/image" Target="../media/image2110.png"/><Relationship Id="rId25" Type="http://schemas.openxmlformats.org/officeDocument/2006/relationships/image" Target="../media/image209.png"/><Relationship Id="rId33" Type="http://schemas.openxmlformats.org/officeDocument/2006/relationships/image" Target="../media/image213.png"/><Relationship Id="rId38" Type="http://schemas.openxmlformats.org/officeDocument/2006/relationships/customXml" Target="../ink/ink210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99.xml"/><Relationship Id="rId20" Type="http://schemas.openxmlformats.org/officeDocument/2006/relationships/customXml" Target="../ink/ink201.xml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0.png"/><Relationship Id="rId24" Type="http://schemas.openxmlformats.org/officeDocument/2006/relationships/customXml" Target="../ink/ink203.xml"/><Relationship Id="rId32" Type="http://schemas.openxmlformats.org/officeDocument/2006/relationships/customXml" Target="../ink/ink207.xml"/><Relationship Id="rId37" Type="http://schemas.openxmlformats.org/officeDocument/2006/relationships/image" Target="../media/image215.png"/><Relationship Id="rId40" Type="http://schemas.openxmlformats.org/officeDocument/2006/relationships/image" Target="../media/image217.png"/><Relationship Id="rId5" Type="http://schemas.openxmlformats.org/officeDocument/2006/relationships/customXml" Target="../ink/ink194.xml"/><Relationship Id="rId15" Type="http://schemas.openxmlformats.org/officeDocument/2006/relationships/image" Target="../media/image2010.png"/><Relationship Id="rId23" Type="http://schemas.openxmlformats.org/officeDocument/2006/relationships/image" Target="../media/image208.png"/><Relationship Id="rId28" Type="http://schemas.openxmlformats.org/officeDocument/2006/relationships/customXml" Target="../ink/ink205.xml"/><Relationship Id="rId36" Type="http://schemas.openxmlformats.org/officeDocument/2006/relationships/customXml" Target="../ink/ink209.xml"/><Relationship Id="rId10" Type="http://schemas.openxmlformats.org/officeDocument/2006/relationships/customXml" Target="../ink/ink196.xml"/><Relationship Id="rId19" Type="http://schemas.openxmlformats.org/officeDocument/2006/relationships/image" Target="../media/image2210.png"/><Relationship Id="rId31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1810.png"/><Relationship Id="rId14" Type="http://schemas.openxmlformats.org/officeDocument/2006/relationships/customXml" Target="../ink/ink198.xml"/><Relationship Id="rId22" Type="http://schemas.openxmlformats.org/officeDocument/2006/relationships/customXml" Target="../ink/ink202.xml"/><Relationship Id="rId27" Type="http://schemas.openxmlformats.org/officeDocument/2006/relationships/image" Target="../media/image210.png"/><Relationship Id="rId30" Type="http://schemas.openxmlformats.org/officeDocument/2006/relationships/customXml" Target="../ink/ink206.xml"/><Relationship Id="rId35" Type="http://schemas.openxmlformats.org/officeDocument/2006/relationships/image" Target="../media/image214.png"/><Relationship Id="rId8" Type="http://schemas.openxmlformats.org/officeDocument/2006/relationships/customXml" Target="../ink/ink195.xml"/><Relationship Id="rId3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driverobotics.com/v/latest/hardware/odrive-motors.html#torque-speed-curves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hyperlink" Target="https://shop.odriverobotics.com/collections/motors/products/odrive-custom-motor-d506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3.xml"/><Relationship Id="rId3" Type="http://schemas.openxmlformats.org/officeDocument/2006/relationships/image" Target="../media/image226.png"/><Relationship Id="rId7" Type="http://schemas.openxmlformats.org/officeDocument/2006/relationships/image" Target="../media/image25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2.xml"/><Relationship Id="rId5" Type="http://schemas.openxmlformats.org/officeDocument/2006/relationships/image" Target="../media/image240.png"/><Relationship Id="rId4" Type="http://schemas.openxmlformats.org/officeDocument/2006/relationships/customXml" Target="../ink/ink211.xml"/><Relationship Id="rId9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30.png"/><Relationship Id="rId18" Type="http://schemas.openxmlformats.org/officeDocument/2006/relationships/image" Target="../media/image370.png"/><Relationship Id="rId3" Type="http://schemas.openxmlformats.org/officeDocument/2006/relationships/customXml" Target="../ink/ink214.xml"/><Relationship Id="rId7" Type="http://schemas.openxmlformats.org/officeDocument/2006/relationships/customXml" Target="../ink/ink216.xml"/><Relationship Id="rId12" Type="http://schemas.openxmlformats.org/officeDocument/2006/relationships/customXml" Target="../ink/ink218.xml"/><Relationship Id="rId17" Type="http://schemas.openxmlformats.org/officeDocument/2006/relationships/customXml" Target="../ink/ink219.xml"/><Relationship Id="rId2" Type="http://schemas.openxmlformats.org/officeDocument/2006/relationships/image" Target="../media/image227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28.png"/><Relationship Id="rId5" Type="http://schemas.openxmlformats.org/officeDocument/2006/relationships/customXml" Target="../ink/ink215.xml"/><Relationship Id="rId15" Type="http://schemas.openxmlformats.org/officeDocument/2006/relationships/image" Target="../media/image230.png"/><Relationship Id="rId10" Type="http://schemas.openxmlformats.org/officeDocument/2006/relationships/image" Target="../media/image310.png"/><Relationship Id="rId4" Type="http://schemas.openxmlformats.org/officeDocument/2006/relationships/image" Target="../media/image280.png"/><Relationship Id="rId9" Type="http://schemas.openxmlformats.org/officeDocument/2006/relationships/customXml" Target="../ink/ink217.xml"/><Relationship Id="rId14" Type="http://schemas.openxmlformats.org/officeDocument/2006/relationships/image" Target="../media/image2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xK5hNAsVH0&amp;list=PLbGlpmZLQWJceSkQv96j-L4YyuxS-E0Wm&amp;index=4" TargetMode="External"/><Relationship Id="rId2" Type="http://schemas.openxmlformats.org/officeDocument/2006/relationships/hyperlink" Target="https://www.youtube.com/watch?v=RNRjC5iBhJ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customXml" Target="../ink/ink220.xml"/><Relationship Id="rId4" Type="http://schemas.openxmlformats.org/officeDocument/2006/relationships/image" Target="../media/image2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customXml" Target="../ink/ink221.xml"/><Relationship Id="rId4" Type="http://schemas.openxmlformats.org/officeDocument/2006/relationships/image" Target="../media/image2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52.png"/><Relationship Id="rId7" Type="http://schemas.openxmlformats.org/officeDocument/2006/relationships/customXml" Target="../ink/ink223.xml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54.png"/><Relationship Id="rId5" Type="http://schemas.openxmlformats.org/officeDocument/2006/relationships/image" Target="../media/image550.png"/><Relationship Id="rId10" Type="http://schemas.openxmlformats.org/officeDocument/2006/relationships/image" Target="../media/image580.png"/><Relationship Id="rId4" Type="http://schemas.openxmlformats.org/officeDocument/2006/relationships/customXml" Target="../ink/ink222.xml"/><Relationship Id="rId9" Type="http://schemas.openxmlformats.org/officeDocument/2006/relationships/customXml" Target="../ink/ink2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6.xml"/><Relationship Id="rId3" Type="http://schemas.openxmlformats.org/officeDocument/2006/relationships/image" Target="../media/image255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5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6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customXml" Target="../ink/ink232.xml"/><Relationship Id="rId18" Type="http://schemas.openxmlformats.org/officeDocument/2006/relationships/image" Target="../media/image730.png"/><Relationship Id="rId3" Type="http://schemas.openxmlformats.org/officeDocument/2006/relationships/customXml" Target="../ink/ink227.xml"/><Relationship Id="rId21" Type="http://schemas.openxmlformats.org/officeDocument/2006/relationships/customXml" Target="../ink/ink236.xml"/><Relationship Id="rId7" Type="http://schemas.openxmlformats.org/officeDocument/2006/relationships/customXml" Target="../ink/ink229.xml"/><Relationship Id="rId12" Type="http://schemas.openxmlformats.org/officeDocument/2006/relationships/image" Target="../media/image700.png"/><Relationship Id="rId17" Type="http://schemas.openxmlformats.org/officeDocument/2006/relationships/customXml" Target="../ink/ink234.xml"/><Relationship Id="rId2" Type="http://schemas.openxmlformats.org/officeDocument/2006/relationships/image" Target="../media/image258.png"/><Relationship Id="rId16" Type="http://schemas.openxmlformats.org/officeDocument/2006/relationships/image" Target="../media/image720.png"/><Relationship Id="rId20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customXml" Target="../ink/ink231.xml"/><Relationship Id="rId24" Type="http://schemas.openxmlformats.org/officeDocument/2006/relationships/image" Target="../media/image760.png"/><Relationship Id="rId5" Type="http://schemas.openxmlformats.org/officeDocument/2006/relationships/customXml" Target="../ink/ink228.xml"/><Relationship Id="rId15" Type="http://schemas.openxmlformats.org/officeDocument/2006/relationships/customXml" Target="../ink/ink233.xml"/><Relationship Id="rId23" Type="http://schemas.openxmlformats.org/officeDocument/2006/relationships/customXml" Target="../ink/ink237.xml"/><Relationship Id="rId10" Type="http://schemas.openxmlformats.org/officeDocument/2006/relationships/image" Target="../media/image690.png"/><Relationship Id="rId19" Type="http://schemas.openxmlformats.org/officeDocument/2006/relationships/customXml" Target="../ink/ink235.xml"/><Relationship Id="rId4" Type="http://schemas.openxmlformats.org/officeDocument/2006/relationships/image" Target="../media/image660.png"/><Relationship Id="rId9" Type="http://schemas.openxmlformats.org/officeDocument/2006/relationships/customXml" Target="../ink/ink230.xml"/><Relationship Id="rId14" Type="http://schemas.openxmlformats.org/officeDocument/2006/relationships/image" Target="../media/image710.png"/><Relationship Id="rId22" Type="http://schemas.openxmlformats.org/officeDocument/2006/relationships/image" Target="../media/image7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customXml" Target="../ink/ink243.xml"/><Relationship Id="rId3" Type="http://schemas.openxmlformats.org/officeDocument/2006/relationships/customXml" Target="../ink/ink238.xml"/><Relationship Id="rId7" Type="http://schemas.openxmlformats.org/officeDocument/2006/relationships/customXml" Target="../ink/ink240.xml"/><Relationship Id="rId12" Type="http://schemas.openxmlformats.org/officeDocument/2006/relationships/image" Target="../media/image82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customXml" Target="../ink/ink242.xml"/><Relationship Id="rId5" Type="http://schemas.openxmlformats.org/officeDocument/2006/relationships/customXml" Target="../ink/ink239.xml"/><Relationship Id="rId10" Type="http://schemas.openxmlformats.org/officeDocument/2006/relationships/image" Target="../media/image810.png"/><Relationship Id="rId4" Type="http://schemas.openxmlformats.org/officeDocument/2006/relationships/image" Target="../media/image780.png"/><Relationship Id="rId9" Type="http://schemas.openxmlformats.org/officeDocument/2006/relationships/customXml" Target="../ink/ink241.xml"/><Relationship Id="rId14" Type="http://schemas.openxmlformats.org/officeDocument/2006/relationships/image" Target="../media/image8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0.png"/><Relationship Id="rId18" Type="http://schemas.openxmlformats.org/officeDocument/2006/relationships/customXml" Target="../ink/ink251.xml"/><Relationship Id="rId26" Type="http://schemas.openxmlformats.org/officeDocument/2006/relationships/image" Target="../media/image1050.png"/><Relationship Id="rId39" Type="http://schemas.openxmlformats.org/officeDocument/2006/relationships/customXml" Target="../ink/ink262.xml"/><Relationship Id="rId21" Type="http://schemas.openxmlformats.org/officeDocument/2006/relationships/image" Target="../media/image1020.png"/><Relationship Id="rId34" Type="http://schemas.openxmlformats.org/officeDocument/2006/relationships/image" Target="../media/image1090.png"/><Relationship Id="rId42" Type="http://schemas.openxmlformats.org/officeDocument/2006/relationships/customXml" Target="../ink/ink264.xml"/><Relationship Id="rId47" Type="http://schemas.openxmlformats.org/officeDocument/2006/relationships/customXml" Target="../ink/ink268.xml"/><Relationship Id="rId50" Type="http://schemas.openxmlformats.org/officeDocument/2006/relationships/customXml" Target="../ink/ink270.xml"/><Relationship Id="rId7" Type="http://schemas.openxmlformats.org/officeDocument/2006/relationships/image" Target="../media/image950.png"/><Relationship Id="rId2" Type="http://schemas.openxmlformats.org/officeDocument/2006/relationships/customXml" Target="../ink/ink244.xml"/><Relationship Id="rId16" Type="http://schemas.openxmlformats.org/officeDocument/2006/relationships/customXml" Target="../ink/ink250.xml"/><Relationship Id="rId29" Type="http://schemas.openxmlformats.org/officeDocument/2006/relationships/customXml" Target="../ink/ink256.xml"/><Relationship Id="rId11" Type="http://schemas.openxmlformats.org/officeDocument/2006/relationships/image" Target="../media/image970.png"/><Relationship Id="rId24" Type="http://schemas.openxmlformats.org/officeDocument/2006/relationships/image" Target="../media/image1040.png"/><Relationship Id="rId32" Type="http://schemas.openxmlformats.org/officeDocument/2006/relationships/image" Target="../media/image1080.png"/><Relationship Id="rId37" Type="http://schemas.openxmlformats.org/officeDocument/2006/relationships/customXml" Target="../ink/ink260.xml"/><Relationship Id="rId40" Type="http://schemas.openxmlformats.org/officeDocument/2006/relationships/customXml" Target="../ink/ink263.xml"/><Relationship Id="rId45" Type="http://schemas.openxmlformats.org/officeDocument/2006/relationships/customXml" Target="../ink/ink266.xml"/><Relationship Id="rId5" Type="http://schemas.openxmlformats.org/officeDocument/2006/relationships/image" Target="../media/image270.png"/><Relationship Id="rId15" Type="http://schemas.openxmlformats.org/officeDocument/2006/relationships/image" Target="../media/image990.png"/><Relationship Id="rId23" Type="http://schemas.openxmlformats.org/officeDocument/2006/relationships/customXml" Target="../ink/ink253.xml"/><Relationship Id="rId28" Type="http://schemas.openxmlformats.org/officeDocument/2006/relationships/image" Target="../media/image1060.png"/><Relationship Id="rId36" Type="http://schemas.openxmlformats.org/officeDocument/2006/relationships/image" Target="../media/image1100.png"/><Relationship Id="rId49" Type="http://schemas.openxmlformats.org/officeDocument/2006/relationships/customXml" Target="../ink/ink269.xml"/><Relationship Id="rId10" Type="http://schemas.openxmlformats.org/officeDocument/2006/relationships/customXml" Target="../ink/ink247.xml"/><Relationship Id="rId19" Type="http://schemas.openxmlformats.org/officeDocument/2006/relationships/image" Target="../media/image1010.png"/><Relationship Id="rId31" Type="http://schemas.openxmlformats.org/officeDocument/2006/relationships/customXml" Target="../ink/ink257.xml"/><Relationship Id="rId44" Type="http://schemas.openxmlformats.org/officeDocument/2006/relationships/customXml" Target="../ink/ink265.xml"/><Relationship Id="rId4" Type="http://schemas.openxmlformats.org/officeDocument/2006/relationships/image" Target="../media/image269.png"/><Relationship Id="rId9" Type="http://schemas.openxmlformats.org/officeDocument/2006/relationships/image" Target="../media/image960.png"/><Relationship Id="rId14" Type="http://schemas.openxmlformats.org/officeDocument/2006/relationships/customXml" Target="../ink/ink249.xml"/><Relationship Id="rId22" Type="http://schemas.openxmlformats.org/officeDocument/2006/relationships/image" Target="../media/image271.png"/><Relationship Id="rId27" Type="http://schemas.openxmlformats.org/officeDocument/2006/relationships/customXml" Target="../ink/ink255.xml"/><Relationship Id="rId30" Type="http://schemas.openxmlformats.org/officeDocument/2006/relationships/image" Target="../media/image1070.png"/><Relationship Id="rId35" Type="http://schemas.openxmlformats.org/officeDocument/2006/relationships/customXml" Target="../ink/ink259.xml"/><Relationship Id="rId43" Type="http://schemas.openxmlformats.org/officeDocument/2006/relationships/image" Target="../media/image1120.png"/><Relationship Id="rId48" Type="http://schemas.openxmlformats.org/officeDocument/2006/relationships/image" Target="../media/image1130.png"/><Relationship Id="rId8" Type="http://schemas.openxmlformats.org/officeDocument/2006/relationships/customXml" Target="../ink/ink246.xml"/><Relationship Id="rId51" Type="http://schemas.openxmlformats.org/officeDocument/2006/relationships/customXml" Target="../ink/ink271.xml"/><Relationship Id="rId3" Type="http://schemas.openxmlformats.org/officeDocument/2006/relationships/image" Target="../media/image920.png"/><Relationship Id="rId12" Type="http://schemas.openxmlformats.org/officeDocument/2006/relationships/customXml" Target="../ink/ink248.xml"/><Relationship Id="rId17" Type="http://schemas.openxmlformats.org/officeDocument/2006/relationships/image" Target="../media/image1000.png"/><Relationship Id="rId25" Type="http://schemas.openxmlformats.org/officeDocument/2006/relationships/customXml" Target="../ink/ink254.xml"/><Relationship Id="rId33" Type="http://schemas.openxmlformats.org/officeDocument/2006/relationships/customXml" Target="../ink/ink258.xml"/><Relationship Id="rId38" Type="http://schemas.openxmlformats.org/officeDocument/2006/relationships/customXml" Target="../ink/ink261.xml"/><Relationship Id="rId46" Type="http://schemas.openxmlformats.org/officeDocument/2006/relationships/customXml" Target="../ink/ink267.xml"/><Relationship Id="rId20" Type="http://schemas.openxmlformats.org/officeDocument/2006/relationships/customXml" Target="../ink/ink252.xml"/><Relationship Id="rId41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customXml" Target="../ink/ink275.xml"/><Relationship Id="rId18" Type="http://schemas.openxmlformats.org/officeDocument/2006/relationships/image" Target="../media/image279.png"/><Relationship Id="rId3" Type="http://schemas.openxmlformats.org/officeDocument/2006/relationships/customXml" Target="../ink/ink272.xml"/><Relationship Id="rId7" Type="http://schemas.openxmlformats.org/officeDocument/2006/relationships/image" Target="../media/image272.png"/><Relationship Id="rId12" Type="http://schemas.openxmlformats.org/officeDocument/2006/relationships/image" Target="../media/image1200.png"/><Relationship Id="rId17" Type="http://schemas.openxmlformats.org/officeDocument/2006/relationships/image" Target="../media/image278.png"/><Relationship Id="rId2" Type="http://schemas.openxmlformats.org/officeDocument/2006/relationships/image" Target="../media/image271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11" Type="http://schemas.openxmlformats.org/officeDocument/2006/relationships/customXml" Target="../ink/ink274.xml"/><Relationship Id="rId5" Type="http://schemas.openxmlformats.org/officeDocument/2006/relationships/customXml" Target="../ink/ink273.xml"/><Relationship Id="rId15" Type="http://schemas.openxmlformats.org/officeDocument/2006/relationships/image" Target="../media/image276.png"/><Relationship Id="rId10" Type="http://schemas.openxmlformats.org/officeDocument/2006/relationships/image" Target="../media/image275.png"/><Relationship Id="rId4" Type="http://schemas.openxmlformats.org/officeDocument/2006/relationships/image" Target="../media/image1140.png"/><Relationship Id="rId9" Type="http://schemas.openxmlformats.org/officeDocument/2006/relationships/image" Target="../media/image274.png"/><Relationship Id="rId14" Type="http://schemas.openxmlformats.org/officeDocument/2006/relationships/image" Target="../media/image12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0.png"/><Relationship Id="rId18" Type="http://schemas.openxmlformats.org/officeDocument/2006/relationships/customXml" Target="../ink/ink282.xml"/><Relationship Id="rId26" Type="http://schemas.openxmlformats.org/officeDocument/2006/relationships/customXml" Target="../ink/ink286.xml"/><Relationship Id="rId39" Type="http://schemas.openxmlformats.org/officeDocument/2006/relationships/image" Target="../media/image1510.png"/><Relationship Id="rId21" Type="http://schemas.openxmlformats.org/officeDocument/2006/relationships/image" Target="../media/image1420.png"/><Relationship Id="rId34" Type="http://schemas.openxmlformats.org/officeDocument/2006/relationships/customXml" Target="../ink/ink290.xml"/><Relationship Id="rId7" Type="http://schemas.openxmlformats.org/officeDocument/2006/relationships/image" Target="../media/image1350.png"/><Relationship Id="rId12" Type="http://schemas.openxmlformats.org/officeDocument/2006/relationships/customXml" Target="../ink/ink279.xml"/><Relationship Id="rId17" Type="http://schemas.openxmlformats.org/officeDocument/2006/relationships/image" Target="../media/image1400.png"/><Relationship Id="rId25" Type="http://schemas.openxmlformats.org/officeDocument/2006/relationships/image" Target="../media/image1440.png"/><Relationship Id="rId33" Type="http://schemas.openxmlformats.org/officeDocument/2006/relationships/image" Target="../media/image1480.png"/><Relationship Id="rId38" Type="http://schemas.openxmlformats.org/officeDocument/2006/relationships/customXml" Target="../ink/ink292.xml"/><Relationship Id="rId2" Type="http://schemas.openxmlformats.org/officeDocument/2006/relationships/image" Target="../media/image286.png"/><Relationship Id="rId16" Type="http://schemas.openxmlformats.org/officeDocument/2006/relationships/customXml" Target="../ink/ink281.xml"/><Relationship Id="rId20" Type="http://schemas.openxmlformats.org/officeDocument/2006/relationships/customXml" Target="../ink/ink283.xml"/><Relationship Id="rId29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6.xml"/><Relationship Id="rId11" Type="http://schemas.openxmlformats.org/officeDocument/2006/relationships/image" Target="../media/image1370.png"/><Relationship Id="rId24" Type="http://schemas.openxmlformats.org/officeDocument/2006/relationships/customXml" Target="../ink/ink285.xml"/><Relationship Id="rId32" Type="http://schemas.openxmlformats.org/officeDocument/2006/relationships/customXml" Target="../ink/ink289.xml"/><Relationship Id="rId37" Type="http://schemas.openxmlformats.org/officeDocument/2006/relationships/image" Target="../media/image1500.png"/><Relationship Id="rId5" Type="http://schemas.openxmlformats.org/officeDocument/2006/relationships/image" Target="../media/image289.png"/><Relationship Id="rId15" Type="http://schemas.openxmlformats.org/officeDocument/2006/relationships/image" Target="../media/image1390.png"/><Relationship Id="rId23" Type="http://schemas.openxmlformats.org/officeDocument/2006/relationships/image" Target="../media/image1430.png"/><Relationship Id="rId28" Type="http://schemas.openxmlformats.org/officeDocument/2006/relationships/customXml" Target="../ink/ink287.xml"/><Relationship Id="rId36" Type="http://schemas.openxmlformats.org/officeDocument/2006/relationships/customXml" Target="../ink/ink291.xml"/><Relationship Id="rId10" Type="http://schemas.openxmlformats.org/officeDocument/2006/relationships/customXml" Target="../ink/ink278.xml"/><Relationship Id="rId19" Type="http://schemas.openxmlformats.org/officeDocument/2006/relationships/image" Target="../media/image1410.png"/><Relationship Id="rId31" Type="http://schemas.openxmlformats.org/officeDocument/2006/relationships/image" Target="../media/image1470.png"/><Relationship Id="rId4" Type="http://schemas.openxmlformats.org/officeDocument/2006/relationships/image" Target="../media/image288.png"/><Relationship Id="rId9" Type="http://schemas.openxmlformats.org/officeDocument/2006/relationships/image" Target="../media/image1360.png"/><Relationship Id="rId14" Type="http://schemas.openxmlformats.org/officeDocument/2006/relationships/customXml" Target="../ink/ink280.xml"/><Relationship Id="rId22" Type="http://schemas.openxmlformats.org/officeDocument/2006/relationships/customXml" Target="../ink/ink284.xml"/><Relationship Id="rId27" Type="http://schemas.openxmlformats.org/officeDocument/2006/relationships/image" Target="../media/image1450.png"/><Relationship Id="rId30" Type="http://schemas.openxmlformats.org/officeDocument/2006/relationships/customXml" Target="../ink/ink288.xml"/><Relationship Id="rId35" Type="http://schemas.openxmlformats.org/officeDocument/2006/relationships/image" Target="../media/image1490.png"/><Relationship Id="rId8" Type="http://schemas.openxmlformats.org/officeDocument/2006/relationships/customXml" Target="../ink/ink277.xml"/><Relationship Id="rId3" Type="http://schemas.openxmlformats.org/officeDocument/2006/relationships/image" Target="../media/image2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maakbaas.com/diy-field-oriented-control-esc/logs/hardware-design/" TargetMode="External"/><Relationship Id="rId13" Type="http://schemas.openxmlformats.org/officeDocument/2006/relationships/hyperlink" Target="https://www.youtube.com/watch?v=YeUbmOKi0Q4" TargetMode="External"/><Relationship Id="rId18" Type="http://schemas.openxmlformats.org/officeDocument/2006/relationships/hyperlink" Target="https://www.nxp.com.cn/docs/en/application-note/AN1930.pdf" TargetMode="External"/><Relationship Id="rId3" Type="http://schemas.openxmlformats.org/officeDocument/2006/relationships/hyperlink" Target="https://hobbygraderc.com/understanding-kv-rating-in-brushless-motors/" TargetMode="External"/><Relationship Id="rId21" Type="http://schemas.openxmlformats.org/officeDocument/2006/relationships/hyperlink" Target="https://www.youtube.com/watch?v=e0sQnVmE7DU" TargetMode="External"/><Relationship Id="rId7" Type="http://schemas.openxmlformats.org/officeDocument/2006/relationships/hyperlink" Target="https://www.mathworks.com/help/mcb/gs/implement-motor-speed-control-by-using-field-oriented-control-foc.html" TargetMode="External"/><Relationship Id="rId12" Type="http://schemas.openxmlformats.org/officeDocument/2006/relationships/hyperlink" Target="https://www.youtube.com/watch?v=AmS22zwl2EA" TargetMode="External"/><Relationship Id="rId17" Type="http://schemas.openxmlformats.org/officeDocument/2006/relationships/hyperlink" Target="https://www.nxp.com/docs/en/application-note/AN1913.pdf" TargetMode="External"/><Relationship Id="rId25" Type="http://schemas.openxmlformats.org/officeDocument/2006/relationships/image" Target="../media/image1340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mechtex.com/blog/back-emf-in-bldc-motors-a-complete-guide" TargetMode="External"/><Relationship Id="rId20" Type="http://schemas.openxmlformats.org/officeDocument/2006/relationships/hyperlink" Target="https://www.youtube.com/watch?v=LAcnV_5Gru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hy6g9wGHow" TargetMode="External"/><Relationship Id="rId11" Type="http://schemas.openxmlformats.org/officeDocument/2006/relationships/hyperlink" Target="https://www.youtube.com/watch?v=d-j0onzzuNQ" TargetMode="External"/><Relationship Id="rId24" Type="http://schemas.openxmlformats.org/officeDocument/2006/relationships/customXml" Target="../ink/ink293.xml"/><Relationship Id="rId5" Type="http://schemas.openxmlformats.org/officeDocument/2006/relationships/hyperlink" Target="https://docs.google.com/spreadsheets/d/1OBDwYrBb5zUPZLrhL98ezZbg94tUsZcdTuwiVNgVqpU/edit?gid=0#gid=0" TargetMode="External"/><Relationship Id="rId15" Type="http://schemas.openxmlformats.org/officeDocument/2006/relationships/hyperlink" Target="https://www.youtube.com/watch?v=nkHFoxe0mrU" TargetMode="External"/><Relationship Id="rId23" Type="http://schemas.openxmlformats.org/officeDocument/2006/relationships/hyperlink" Target="https://www.youtube.com/watch?v=7xnUsPo_fG8" TargetMode="External"/><Relationship Id="rId10" Type="http://schemas.openxmlformats.org/officeDocument/2006/relationships/hyperlink" Target="https://www.youtube.com/watch?v=KSylo01n5FY" TargetMode="External"/><Relationship Id="rId19" Type="http://schemas.openxmlformats.org/officeDocument/2006/relationships/hyperlink" Target="https://www.youtube.com/watch?v=dnfuNT1dPiM" TargetMode="External"/><Relationship Id="rId4" Type="http://schemas.openxmlformats.org/officeDocument/2006/relationships/hyperlink" Target="https://docs.google.com/spreadsheets/d/12vzz7XVEK6YNIOqH0jAz51F5VUpc-lJEs3mmkWP1H4Y/edit?gid=0#gid=0" TargetMode="External"/><Relationship Id="rId9" Type="http://schemas.openxmlformats.org/officeDocument/2006/relationships/hyperlink" Target="https://www.protoexpress.com/kb/how-thermal-vias-enhance-heat-dissipation-in-pcbs/" TargetMode="External"/><Relationship Id="rId14" Type="http://schemas.openxmlformats.org/officeDocument/2006/relationships/hyperlink" Target="https://www.youtube.com/playlist?list=PLbGlpmZLQWJceSkQv96j-L4YyuxS-E0Wm" TargetMode="External"/><Relationship Id="rId22" Type="http://schemas.openxmlformats.org/officeDocument/2006/relationships/hyperlink" Target="https://wiki.st.com/stm32mcu/wiki/STM32MotorControl:6-step_Firmware_Algorithm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SaAPLW2w2H0" TargetMode="External"/><Relationship Id="rId2" Type="http://schemas.openxmlformats.org/officeDocument/2006/relationships/hyperlink" Target="https://www.youtube.com/shorts/0jK4JGhhrN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FEFBC-F40D-5943-4647-DD7602CB24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Differential Drive (DD)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22DECD-F542-C362-DB17-EB3A56074E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Project by Stépane BINON</a:t>
            </a:r>
          </a:p>
          <a:p>
            <a:r>
              <a:rPr lang="en-US" dirty="0"/>
              <a:t>16/08/2025</a:t>
            </a:r>
          </a:p>
        </p:txBody>
      </p:sp>
    </p:spTree>
    <p:extLst>
      <p:ext uri="{BB962C8B-B14F-4D97-AF65-F5344CB8AC3E}">
        <p14:creationId xmlns:p14="http://schemas.microsoft.com/office/powerpoint/2010/main" val="934379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181C50F-A2F0-1E45-6089-6035E1BF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5" y="392648"/>
            <a:ext cx="3692376" cy="10579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F4B30C-8454-E89F-2BB9-E415F9B8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82" y="0"/>
            <a:ext cx="5303877" cy="2209398"/>
          </a:xfrm>
          <a:prstGeom prst="rect">
            <a:avLst/>
          </a:prstGeom>
        </p:spPr>
      </p:pic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0244194C-5BCB-1F7B-139D-C5DFC39C9FB5}"/>
              </a:ext>
            </a:extLst>
          </p:cNvPr>
          <p:cNvSpPr/>
          <p:nvPr/>
        </p:nvSpPr>
        <p:spPr>
          <a:xfrm>
            <a:off x="4474564" y="861934"/>
            <a:ext cx="764498" cy="58868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24434C-4765-41FB-493E-034B56040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05" y="2350480"/>
            <a:ext cx="7196553" cy="396250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B21BED1-63B1-6543-D220-EF9DE32B4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465" y="3317197"/>
            <a:ext cx="4035802" cy="22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52E50F-AA19-A9CC-796A-C94770A28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18" y="204643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fr-FR" dirty="0" err="1"/>
              <a:t>Motor</a:t>
            </a:r>
            <a:r>
              <a:rPr lang="fr-FR" dirty="0"/>
              <a:t> alignement</a:t>
            </a:r>
          </a:p>
          <a:p>
            <a:pPr marL="514350" indent="-514350">
              <a:buFont typeface="+mj-lt"/>
              <a:buAutoNum type="alphaLcParenR"/>
            </a:pPr>
            <a:r>
              <a:rPr lang="fr-FR" dirty="0"/>
              <a:t>Rampe en BO pour mise a 500RPM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Lecture des </a:t>
            </a:r>
            <a:r>
              <a:rPr lang="en-US" dirty="0" err="1"/>
              <a:t>capteurs</a:t>
            </a:r>
            <a:r>
              <a:rPr lang="en-US" dirty="0"/>
              <a:t> (64kHz) avec HRTIM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/>
              <a:t>Securité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function du courant et de la tension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Lecture de la BEMF pour determiner la position du rotor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1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3B62F30B-5036-3F6B-7F11-630EA7723B0B}"/>
                  </a:ext>
                </a:extLst>
              </p14:cNvPr>
              <p14:cNvContentPartPr/>
              <p14:nvPr/>
            </p14:nvContentPartPr>
            <p14:xfrm>
              <a:off x="1141960" y="672890"/>
              <a:ext cx="14400" cy="39672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3B62F30B-5036-3F6B-7F11-630EA7723B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4320" y="654890"/>
                <a:ext cx="500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1C8599D9-E21E-D2D7-5411-49935B4CC026}"/>
                  </a:ext>
                </a:extLst>
              </p14:cNvPr>
              <p14:cNvContentPartPr/>
              <p14:nvPr/>
            </p14:nvContentPartPr>
            <p14:xfrm>
              <a:off x="1130080" y="577850"/>
              <a:ext cx="160200" cy="216720"/>
            </p14:xfrm>
          </p:contentPart>
        </mc:Choice>
        <mc:Fallback xmlns=""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1C8599D9-E21E-D2D7-5411-49935B4CC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440" y="559850"/>
                <a:ext cx="1958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DEB7C123-7CBF-341E-D0FE-3F13DB33E595}"/>
                  </a:ext>
                </a:extLst>
              </p14:cNvPr>
              <p14:cNvContentPartPr/>
              <p14:nvPr/>
            </p14:nvContentPartPr>
            <p14:xfrm>
              <a:off x="1369480" y="640490"/>
              <a:ext cx="315000" cy="437760"/>
            </p14:xfrm>
          </p:contentPart>
        </mc:Choice>
        <mc:Fallback xmlns=""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DEB7C123-7CBF-341E-D0FE-3F13DB33E5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1840" y="622850"/>
                <a:ext cx="35064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EF890C67-51A9-3537-B10D-BB40A2096A56}"/>
                  </a:ext>
                </a:extLst>
              </p14:cNvPr>
              <p14:cNvContentPartPr/>
              <p14:nvPr/>
            </p14:nvContentPartPr>
            <p14:xfrm>
              <a:off x="1814440" y="628610"/>
              <a:ext cx="46440" cy="405720"/>
            </p14:xfrm>
          </p:contentPart>
        </mc:Choice>
        <mc:Fallback xmlns=""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EF890C67-51A9-3537-B10D-BB40A2096A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6800" y="610610"/>
                <a:ext cx="820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E8705CAB-7366-9803-FECB-1A513CC2135B}"/>
                  </a:ext>
                </a:extLst>
              </p14:cNvPr>
              <p14:cNvContentPartPr/>
              <p14:nvPr/>
            </p14:nvContentPartPr>
            <p14:xfrm>
              <a:off x="1847560" y="647690"/>
              <a:ext cx="223560" cy="102960"/>
            </p14:xfrm>
          </p:contentPart>
        </mc:Choice>
        <mc:Fallback xmlns=""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E8705CAB-7366-9803-FECB-1A513CC213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9920" y="629690"/>
                <a:ext cx="2592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F663728D-3E89-82D6-99E2-4C790B363809}"/>
                  </a:ext>
                </a:extLst>
              </p14:cNvPr>
              <p14:cNvContentPartPr/>
              <p14:nvPr/>
            </p14:nvContentPartPr>
            <p14:xfrm>
              <a:off x="1991560" y="634010"/>
              <a:ext cx="108720" cy="315360"/>
            </p14:xfrm>
          </p:contentPart>
        </mc:Choice>
        <mc:Fallback xmlns=""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F663728D-3E89-82D6-99E2-4C790B3638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3560" y="616370"/>
                <a:ext cx="1443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2" name="Encre 241">
                <a:extLst>
                  <a:ext uri="{FF2B5EF4-FFF2-40B4-BE49-F238E27FC236}">
                    <a16:creationId xmlns:a16="http://schemas.microsoft.com/office/drawing/2014/main" id="{2BF0BE6A-67C4-C821-2B94-FC53B36FF10B}"/>
                  </a:ext>
                </a:extLst>
              </p14:cNvPr>
              <p14:cNvContentPartPr/>
              <p14:nvPr/>
            </p14:nvContentPartPr>
            <p14:xfrm>
              <a:off x="5299240" y="2703290"/>
              <a:ext cx="2356920" cy="440280"/>
            </p14:xfrm>
          </p:contentPart>
        </mc:Choice>
        <mc:Fallback xmlns="">
          <p:pic>
            <p:nvPicPr>
              <p:cNvPr id="242" name="Encre 241">
                <a:extLst>
                  <a:ext uri="{FF2B5EF4-FFF2-40B4-BE49-F238E27FC236}">
                    <a16:creationId xmlns:a16="http://schemas.microsoft.com/office/drawing/2014/main" id="{2BF0BE6A-67C4-C821-2B94-FC53B36FF1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63240" y="2631290"/>
                <a:ext cx="242856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1" name="Encre 260">
                <a:extLst>
                  <a:ext uri="{FF2B5EF4-FFF2-40B4-BE49-F238E27FC236}">
                    <a16:creationId xmlns:a16="http://schemas.microsoft.com/office/drawing/2014/main" id="{06D427BA-BF63-AB86-A880-AE213EFEA7F7}"/>
                  </a:ext>
                </a:extLst>
              </p14:cNvPr>
              <p14:cNvContentPartPr/>
              <p14:nvPr/>
            </p14:nvContentPartPr>
            <p14:xfrm>
              <a:off x="5709280" y="5136530"/>
              <a:ext cx="4445640" cy="636840"/>
            </p14:xfrm>
          </p:contentPart>
        </mc:Choice>
        <mc:Fallback xmlns="">
          <p:pic>
            <p:nvPicPr>
              <p:cNvPr id="261" name="Encre 260">
                <a:extLst>
                  <a:ext uri="{FF2B5EF4-FFF2-40B4-BE49-F238E27FC236}">
                    <a16:creationId xmlns:a16="http://schemas.microsoft.com/office/drawing/2014/main" id="{06D427BA-BF63-AB86-A880-AE213EFEA7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3280" y="5064530"/>
                <a:ext cx="451728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5" name="Encre 264">
                <a:extLst>
                  <a:ext uri="{FF2B5EF4-FFF2-40B4-BE49-F238E27FC236}">
                    <a16:creationId xmlns:a16="http://schemas.microsoft.com/office/drawing/2014/main" id="{0DC9A7B0-7F27-268E-1688-056955301221}"/>
                  </a:ext>
                </a:extLst>
              </p14:cNvPr>
              <p14:cNvContentPartPr/>
              <p14:nvPr/>
            </p14:nvContentPartPr>
            <p14:xfrm>
              <a:off x="5390680" y="2188490"/>
              <a:ext cx="2162520" cy="192960"/>
            </p14:xfrm>
          </p:contentPart>
        </mc:Choice>
        <mc:Fallback xmlns="">
          <p:pic>
            <p:nvPicPr>
              <p:cNvPr id="265" name="Encre 264">
                <a:extLst>
                  <a:ext uri="{FF2B5EF4-FFF2-40B4-BE49-F238E27FC236}">
                    <a16:creationId xmlns:a16="http://schemas.microsoft.com/office/drawing/2014/main" id="{0DC9A7B0-7F27-268E-1688-0569553012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01040" y="2008490"/>
                <a:ext cx="234216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6" name="Encre 265">
                <a:extLst>
                  <a:ext uri="{FF2B5EF4-FFF2-40B4-BE49-F238E27FC236}">
                    <a16:creationId xmlns:a16="http://schemas.microsoft.com/office/drawing/2014/main" id="{434597FA-7A90-22E3-79FC-07BA69BA1552}"/>
                  </a:ext>
                </a:extLst>
              </p14:cNvPr>
              <p14:cNvContentPartPr/>
              <p14:nvPr/>
            </p14:nvContentPartPr>
            <p14:xfrm>
              <a:off x="8635720" y="4100090"/>
              <a:ext cx="200160" cy="590760"/>
            </p14:xfrm>
          </p:contentPart>
        </mc:Choice>
        <mc:Fallback xmlns="">
          <p:pic>
            <p:nvPicPr>
              <p:cNvPr id="266" name="Encre 265">
                <a:extLst>
                  <a:ext uri="{FF2B5EF4-FFF2-40B4-BE49-F238E27FC236}">
                    <a16:creationId xmlns:a16="http://schemas.microsoft.com/office/drawing/2014/main" id="{434597FA-7A90-22E3-79FC-07BA69BA15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17720" y="4082090"/>
                <a:ext cx="23580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Encre 142">
                <a:extLst>
                  <a:ext uri="{FF2B5EF4-FFF2-40B4-BE49-F238E27FC236}">
                    <a16:creationId xmlns:a16="http://schemas.microsoft.com/office/drawing/2014/main" id="{4B73F4BF-70EE-5E6E-BC42-CF51EBC2BF73}"/>
                  </a:ext>
                </a:extLst>
              </p14:cNvPr>
              <p14:cNvContentPartPr/>
              <p14:nvPr/>
            </p14:nvContentPartPr>
            <p14:xfrm>
              <a:off x="4736920" y="5506250"/>
              <a:ext cx="775800" cy="194400"/>
            </p14:xfrm>
          </p:contentPart>
        </mc:Choice>
        <mc:Fallback xmlns="">
          <p:pic>
            <p:nvPicPr>
              <p:cNvPr id="143" name="Encre 142">
                <a:extLst>
                  <a:ext uri="{FF2B5EF4-FFF2-40B4-BE49-F238E27FC236}">
                    <a16:creationId xmlns:a16="http://schemas.microsoft.com/office/drawing/2014/main" id="{4B73F4BF-70EE-5E6E-BC42-CF51EBC2BF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19280" y="5488610"/>
                <a:ext cx="811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Encre 143">
                <a:extLst>
                  <a:ext uri="{FF2B5EF4-FFF2-40B4-BE49-F238E27FC236}">
                    <a16:creationId xmlns:a16="http://schemas.microsoft.com/office/drawing/2014/main" id="{D21927E6-749C-5895-EC0B-B5A823AE3D9D}"/>
                  </a:ext>
                </a:extLst>
              </p14:cNvPr>
              <p14:cNvContentPartPr/>
              <p14:nvPr/>
            </p14:nvContentPartPr>
            <p14:xfrm>
              <a:off x="5827720" y="5360090"/>
              <a:ext cx="523440" cy="337680"/>
            </p14:xfrm>
          </p:contentPart>
        </mc:Choice>
        <mc:Fallback xmlns="">
          <p:pic>
            <p:nvPicPr>
              <p:cNvPr id="144" name="Encre 143">
                <a:extLst>
                  <a:ext uri="{FF2B5EF4-FFF2-40B4-BE49-F238E27FC236}">
                    <a16:creationId xmlns:a16="http://schemas.microsoft.com/office/drawing/2014/main" id="{D21927E6-749C-5895-EC0B-B5A823AE3D9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10080" y="5342450"/>
                <a:ext cx="5590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5" name="Encre 144">
                <a:extLst>
                  <a:ext uri="{FF2B5EF4-FFF2-40B4-BE49-F238E27FC236}">
                    <a16:creationId xmlns:a16="http://schemas.microsoft.com/office/drawing/2014/main" id="{400C2496-539C-0E10-F0BC-6F65343BBE81}"/>
                  </a:ext>
                </a:extLst>
              </p14:cNvPr>
              <p14:cNvContentPartPr/>
              <p14:nvPr/>
            </p14:nvContentPartPr>
            <p14:xfrm>
              <a:off x="6546280" y="5484290"/>
              <a:ext cx="174960" cy="201240"/>
            </p14:xfrm>
          </p:contentPart>
        </mc:Choice>
        <mc:Fallback xmlns="">
          <p:pic>
            <p:nvPicPr>
              <p:cNvPr id="145" name="Encre 144">
                <a:extLst>
                  <a:ext uri="{FF2B5EF4-FFF2-40B4-BE49-F238E27FC236}">
                    <a16:creationId xmlns:a16="http://schemas.microsoft.com/office/drawing/2014/main" id="{400C2496-539C-0E10-F0BC-6F65343BBE8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28640" y="5466290"/>
                <a:ext cx="2106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Encre 145">
                <a:extLst>
                  <a:ext uri="{FF2B5EF4-FFF2-40B4-BE49-F238E27FC236}">
                    <a16:creationId xmlns:a16="http://schemas.microsoft.com/office/drawing/2014/main" id="{9739C6F7-1831-A0EC-DDBC-563B3BD27D72}"/>
                  </a:ext>
                </a:extLst>
              </p14:cNvPr>
              <p14:cNvContentPartPr/>
              <p14:nvPr/>
            </p14:nvContentPartPr>
            <p14:xfrm>
              <a:off x="6845080" y="5486450"/>
              <a:ext cx="90360" cy="172080"/>
            </p14:xfrm>
          </p:contentPart>
        </mc:Choice>
        <mc:Fallback xmlns="">
          <p:pic>
            <p:nvPicPr>
              <p:cNvPr id="146" name="Encre 145">
                <a:extLst>
                  <a:ext uri="{FF2B5EF4-FFF2-40B4-BE49-F238E27FC236}">
                    <a16:creationId xmlns:a16="http://schemas.microsoft.com/office/drawing/2014/main" id="{9739C6F7-1831-A0EC-DDBC-563B3BD27D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27440" y="5468450"/>
                <a:ext cx="1260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Encre 146">
                <a:extLst>
                  <a:ext uri="{FF2B5EF4-FFF2-40B4-BE49-F238E27FC236}">
                    <a16:creationId xmlns:a16="http://schemas.microsoft.com/office/drawing/2014/main" id="{98ACD095-8AD2-5696-D1F1-676A821B037C}"/>
                  </a:ext>
                </a:extLst>
              </p14:cNvPr>
              <p14:cNvContentPartPr/>
              <p14:nvPr/>
            </p14:nvContentPartPr>
            <p14:xfrm>
              <a:off x="6851200" y="5232290"/>
              <a:ext cx="17280" cy="10440"/>
            </p14:xfrm>
          </p:contentPart>
        </mc:Choice>
        <mc:Fallback xmlns="">
          <p:pic>
            <p:nvPicPr>
              <p:cNvPr id="147" name="Encre 146">
                <a:extLst>
                  <a:ext uri="{FF2B5EF4-FFF2-40B4-BE49-F238E27FC236}">
                    <a16:creationId xmlns:a16="http://schemas.microsoft.com/office/drawing/2014/main" id="{98ACD095-8AD2-5696-D1F1-676A821B03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33560" y="5214290"/>
                <a:ext cx="52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Encre 147">
                <a:extLst>
                  <a:ext uri="{FF2B5EF4-FFF2-40B4-BE49-F238E27FC236}">
                    <a16:creationId xmlns:a16="http://schemas.microsoft.com/office/drawing/2014/main" id="{3B36C652-4F91-8041-AE97-5376418B4F47}"/>
                  </a:ext>
                </a:extLst>
              </p14:cNvPr>
              <p14:cNvContentPartPr/>
              <p14:nvPr/>
            </p14:nvContentPartPr>
            <p14:xfrm>
              <a:off x="7092760" y="5149850"/>
              <a:ext cx="107280" cy="469080"/>
            </p14:xfrm>
          </p:contentPart>
        </mc:Choice>
        <mc:Fallback xmlns="">
          <p:pic>
            <p:nvPicPr>
              <p:cNvPr id="148" name="Encre 147">
                <a:extLst>
                  <a:ext uri="{FF2B5EF4-FFF2-40B4-BE49-F238E27FC236}">
                    <a16:creationId xmlns:a16="http://schemas.microsoft.com/office/drawing/2014/main" id="{3B36C652-4F91-8041-AE97-5376418B4F4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74760" y="5131850"/>
                <a:ext cx="14292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9" name="Encre 148">
                <a:extLst>
                  <a:ext uri="{FF2B5EF4-FFF2-40B4-BE49-F238E27FC236}">
                    <a16:creationId xmlns:a16="http://schemas.microsoft.com/office/drawing/2014/main" id="{8B381A53-B5AF-7487-E50E-302695A0AB6E}"/>
                  </a:ext>
                </a:extLst>
              </p14:cNvPr>
              <p14:cNvContentPartPr/>
              <p14:nvPr/>
            </p14:nvContentPartPr>
            <p14:xfrm>
              <a:off x="7162600" y="5428490"/>
              <a:ext cx="293400" cy="20160"/>
            </p14:xfrm>
          </p:contentPart>
        </mc:Choice>
        <mc:Fallback xmlns="">
          <p:pic>
            <p:nvPicPr>
              <p:cNvPr id="149" name="Encre 148">
                <a:extLst>
                  <a:ext uri="{FF2B5EF4-FFF2-40B4-BE49-F238E27FC236}">
                    <a16:creationId xmlns:a16="http://schemas.microsoft.com/office/drawing/2014/main" id="{8B381A53-B5AF-7487-E50E-302695A0AB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44960" y="5410850"/>
                <a:ext cx="3290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0" name="Encre 149">
                <a:extLst>
                  <a:ext uri="{FF2B5EF4-FFF2-40B4-BE49-F238E27FC236}">
                    <a16:creationId xmlns:a16="http://schemas.microsoft.com/office/drawing/2014/main" id="{37F7604D-BFCD-5C24-B363-5F6E68E3B7AF}"/>
                  </a:ext>
                </a:extLst>
              </p14:cNvPr>
              <p14:cNvContentPartPr/>
              <p14:nvPr/>
            </p14:nvContentPartPr>
            <p14:xfrm>
              <a:off x="7499200" y="5478890"/>
              <a:ext cx="264960" cy="149400"/>
            </p14:xfrm>
          </p:contentPart>
        </mc:Choice>
        <mc:Fallback xmlns="">
          <p:pic>
            <p:nvPicPr>
              <p:cNvPr id="150" name="Encre 149">
                <a:extLst>
                  <a:ext uri="{FF2B5EF4-FFF2-40B4-BE49-F238E27FC236}">
                    <a16:creationId xmlns:a16="http://schemas.microsoft.com/office/drawing/2014/main" id="{37F7604D-BFCD-5C24-B363-5F6E68E3B7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81560" y="5461250"/>
                <a:ext cx="300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1" name="Encre 150">
                <a:extLst>
                  <a:ext uri="{FF2B5EF4-FFF2-40B4-BE49-F238E27FC236}">
                    <a16:creationId xmlns:a16="http://schemas.microsoft.com/office/drawing/2014/main" id="{45437710-F31A-DE63-883E-3BEC9F93D853}"/>
                  </a:ext>
                </a:extLst>
              </p14:cNvPr>
              <p14:cNvContentPartPr/>
              <p14:nvPr/>
            </p14:nvContentPartPr>
            <p14:xfrm>
              <a:off x="8164480" y="5256770"/>
              <a:ext cx="263520" cy="324720"/>
            </p14:xfrm>
          </p:contentPart>
        </mc:Choice>
        <mc:Fallback xmlns="">
          <p:pic>
            <p:nvPicPr>
              <p:cNvPr id="151" name="Encre 150">
                <a:extLst>
                  <a:ext uri="{FF2B5EF4-FFF2-40B4-BE49-F238E27FC236}">
                    <a16:creationId xmlns:a16="http://schemas.microsoft.com/office/drawing/2014/main" id="{45437710-F31A-DE63-883E-3BEC9F93D85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46480" y="5239130"/>
                <a:ext cx="2991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2" name="Encre 151">
                <a:extLst>
                  <a:ext uri="{FF2B5EF4-FFF2-40B4-BE49-F238E27FC236}">
                    <a16:creationId xmlns:a16="http://schemas.microsoft.com/office/drawing/2014/main" id="{7FC02638-13F0-60F0-84E5-71C1AAB1F007}"/>
                  </a:ext>
                </a:extLst>
              </p14:cNvPr>
              <p14:cNvContentPartPr/>
              <p14:nvPr/>
            </p14:nvContentPartPr>
            <p14:xfrm>
              <a:off x="8496040" y="5401490"/>
              <a:ext cx="274680" cy="162720"/>
            </p14:xfrm>
          </p:contentPart>
        </mc:Choice>
        <mc:Fallback xmlns="">
          <p:pic>
            <p:nvPicPr>
              <p:cNvPr id="152" name="Encre 151">
                <a:extLst>
                  <a:ext uri="{FF2B5EF4-FFF2-40B4-BE49-F238E27FC236}">
                    <a16:creationId xmlns:a16="http://schemas.microsoft.com/office/drawing/2014/main" id="{7FC02638-13F0-60F0-84E5-71C1AAB1F00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78400" y="5383490"/>
                <a:ext cx="3103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3" name="Encre 152">
                <a:extLst>
                  <a:ext uri="{FF2B5EF4-FFF2-40B4-BE49-F238E27FC236}">
                    <a16:creationId xmlns:a16="http://schemas.microsoft.com/office/drawing/2014/main" id="{92C9FACE-4E97-9DDE-8E74-2D77DA7B392B}"/>
                  </a:ext>
                </a:extLst>
              </p14:cNvPr>
              <p14:cNvContentPartPr/>
              <p14:nvPr/>
            </p14:nvContentPartPr>
            <p14:xfrm>
              <a:off x="8869720" y="5403650"/>
              <a:ext cx="322560" cy="129240"/>
            </p14:xfrm>
          </p:contentPart>
        </mc:Choice>
        <mc:Fallback xmlns="">
          <p:pic>
            <p:nvPicPr>
              <p:cNvPr id="153" name="Encre 152">
                <a:extLst>
                  <a:ext uri="{FF2B5EF4-FFF2-40B4-BE49-F238E27FC236}">
                    <a16:creationId xmlns:a16="http://schemas.microsoft.com/office/drawing/2014/main" id="{92C9FACE-4E97-9DDE-8E74-2D77DA7B392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52080" y="5385650"/>
                <a:ext cx="358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4" name="Encre 153">
                <a:extLst>
                  <a:ext uri="{FF2B5EF4-FFF2-40B4-BE49-F238E27FC236}">
                    <a16:creationId xmlns:a16="http://schemas.microsoft.com/office/drawing/2014/main" id="{178A9ED0-810C-8662-8115-0FC319C18A15}"/>
                  </a:ext>
                </a:extLst>
              </p14:cNvPr>
              <p14:cNvContentPartPr/>
              <p14:nvPr/>
            </p14:nvContentPartPr>
            <p14:xfrm>
              <a:off x="9137200" y="5162450"/>
              <a:ext cx="270720" cy="266760"/>
            </p14:xfrm>
          </p:contentPart>
        </mc:Choice>
        <mc:Fallback xmlns="">
          <p:pic>
            <p:nvPicPr>
              <p:cNvPr id="154" name="Encre 153">
                <a:extLst>
                  <a:ext uri="{FF2B5EF4-FFF2-40B4-BE49-F238E27FC236}">
                    <a16:creationId xmlns:a16="http://schemas.microsoft.com/office/drawing/2014/main" id="{178A9ED0-810C-8662-8115-0FC319C18A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19200" y="5144450"/>
                <a:ext cx="3063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5" name="Encre 154">
                <a:extLst>
                  <a:ext uri="{FF2B5EF4-FFF2-40B4-BE49-F238E27FC236}">
                    <a16:creationId xmlns:a16="http://schemas.microsoft.com/office/drawing/2014/main" id="{8E708C92-9A50-3BE1-56B8-F4635C89C5D9}"/>
                  </a:ext>
                </a:extLst>
              </p14:cNvPr>
              <p14:cNvContentPartPr/>
              <p14:nvPr/>
            </p14:nvContentPartPr>
            <p14:xfrm>
              <a:off x="9516280" y="5328770"/>
              <a:ext cx="188280" cy="164880"/>
            </p14:xfrm>
          </p:contentPart>
        </mc:Choice>
        <mc:Fallback xmlns="">
          <p:pic>
            <p:nvPicPr>
              <p:cNvPr id="155" name="Encre 154">
                <a:extLst>
                  <a:ext uri="{FF2B5EF4-FFF2-40B4-BE49-F238E27FC236}">
                    <a16:creationId xmlns:a16="http://schemas.microsoft.com/office/drawing/2014/main" id="{8E708C92-9A50-3BE1-56B8-F4635C89C5D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98640" y="5311130"/>
                <a:ext cx="2239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6" name="Encre 155">
                <a:extLst>
                  <a:ext uri="{FF2B5EF4-FFF2-40B4-BE49-F238E27FC236}">
                    <a16:creationId xmlns:a16="http://schemas.microsoft.com/office/drawing/2014/main" id="{9CCF8F38-CC91-0D02-F3C0-66D046785C4B}"/>
                  </a:ext>
                </a:extLst>
              </p14:cNvPr>
              <p14:cNvContentPartPr/>
              <p14:nvPr/>
            </p14:nvContentPartPr>
            <p14:xfrm>
              <a:off x="9886000" y="5326250"/>
              <a:ext cx="201240" cy="135000"/>
            </p14:xfrm>
          </p:contentPart>
        </mc:Choice>
        <mc:Fallback xmlns="">
          <p:pic>
            <p:nvPicPr>
              <p:cNvPr id="156" name="Encre 155">
                <a:extLst>
                  <a:ext uri="{FF2B5EF4-FFF2-40B4-BE49-F238E27FC236}">
                    <a16:creationId xmlns:a16="http://schemas.microsoft.com/office/drawing/2014/main" id="{9CCF8F38-CC91-0D02-F3C0-66D046785C4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68360" y="5308250"/>
                <a:ext cx="2368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1" name="Encre 130">
                <a:extLst>
                  <a:ext uri="{FF2B5EF4-FFF2-40B4-BE49-F238E27FC236}">
                    <a16:creationId xmlns:a16="http://schemas.microsoft.com/office/drawing/2014/main" id="{6B65B589-5FCA-550D-3C27-A2E76B3C08BA}"/>
                  </a:ext>
                </a:extLst>
              </p14:cNvPr>
              <p14:cNvContentPartPr/>
              <p14:nvPr/>
            </p14:nvContentPartPr>
            <p14:xfrm>
              <a:off x="10115320" y="3975170"/>
              <a:ext cx="45000" cy="258120"/>
            </p14:xfrm>
          </p:contentPart>
        </mc:Choice>
        <mc:Fallback xmlns="">
          <p:pic>
            <p:nvPicPr>
              <p:cNvPr id="131" name="Encre 130">
                <a:extLst>
                  <a:ext uri="{FF2B5EF4-FFF2-40B4-BE49-F238E27FC236}">
                    <a16:creationId xmlns:a16="http://schemas.microsoft.com/office/drawing/2014/main" id="{6B65B589-5FCA-550D-3C27-A2E76B3C08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097680" y="3957170"/>
                <a:ext cx="806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2" name="Encre 131">
                <a:extLst>
                  <a:ext uri="{FF2B5EF4-FFF2-40B4-BE49-F238E27FC236}">
                    <a16:creationId xmlns:a16="http://schemas.microsoft.com/office/drawing/2014/main" id="{15632071-1D10-D272-86DF-4B987E723D2E}"/>
                  </a:ext>
                </a:extLst>
              </p14:cNvPr>
              <p14:cNvContentPartPr/>
              <p14:nvPr/>
            </p14:nvContentPartPr>
            <p14:xfrm>
              <a:off x="10172200" y="3941690"/>
              <a:ext cx="198360" cy="292320"/>
            </p14:xfrm>
          </p:contentPart>
        </mc:Choice>
        <mc:Fallback xmlns="">
          <p:pic>
            <p:nvPicPr>
              <p:cNvPr id="132" name="Encre 131">
                <a:extLst>
                  <a:ext uri="{FF2B5EF4-FFF2-40B4-BE49-F238E27FC236}">
                    <a16:creationId xmlns:a16="http://schemas.microsoft.com/office/drawing/2014/main" id="{15632071-1D10-D272-86DF-4B987E723D2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154560" y="3923690"/>
                <a:ext cx="2340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3" name="Encre 132">
                <a:extLst>
                  <a:ext uri="{FF2B5EF4-FFF2-40B4-BE49-F238E27FC236}">
                    <a16:creationId xmlns:a16="http://schemas.microsoft.com/office/drawing/2014/main" id="{505A0FFF-08FD-8884-1296-0F9C2B6CD7BE}"/>
                  </a:ext>
                </a:extLst>
              </p14:cNvPr>
              <p14:cNvContentPartPr/>
              <p14:nvPr/>
            </p14:nvContentPartPr>
            <p14:xfrm>
              <a:off x="10501960" y="3937010"/>
              <a:ext cx="74880" cy="262800"/>
            </p14:xfrm>
          </p:contentPart>
        </mc:Choice>
        <mc:Fallback xmlns="">
          <p:pic>
            <p:nvPicPr>
              <p:cNvPr id="133" name="Encre 132">
                <a:extLst>
                  <a:ext uri="{FF2B5EF4-FFF2-40B4-BE49-F238E27FC236}">
                    <a16:creationId xmlns:a16="http://schemas.microsoft.com/office/drawing/2014/main" id="{505A0FFF-08FD-8884-1296-0F9C2B6CD7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484320" y="3919010"/>
                <a:ext cx="1105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4" name="Encre 133">
                <a:extLst>
                  <a:ext uri="{FF2B5EF4-FFF2-40B4-BE49-F238E27FC236}">
                    <a16:creationId xmlns:a16="http://schemas.microsoft.com/office/drawing/2014/main" id="{4722A297-F57B-9ABF-CFFE-574B34741C54}"/>
                  </a:ext>
                </a:extLst>
              </p14:cNvPr>
              <p14:cNvContentPartPr/>
              <p14:nvPr/>
            </p14:nvContentPartPr>
            <p14:xfrm>
              <a:off x="10356520" y="3909290"/>
              <a:ext cx="295560" cy="66240"/>
            </p14:xfrm>
          </p:contentPart>
        </mc:Choice>
        <mc:Fallback xmlns="">
          <p:pic>
            <p:nvPicPr>
              <p:cNvPr id="134" name="Encre 133">
                <a:extLst>
                  <a:ext uri="{FF2B5EF4-FFF2-40B4-BE49-F238E27FC236}">
                    <a16:creationId xmlns:a16="http://schemas.microsoft.com/office/drawing/2014/main" id="{4722A297-F57B-9ABF-CFFE-574B34741C5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338880" y="3891290"/>
                <a:ext cx="33120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5" name="Encre 134">
                <a:extLst>
                  <a:ext uri="{FF2B5EF4-FFF2-40B4-BE49-F238E27FC236}">
                    <a16:creationId xmlns:a16="http://schemas.microsoft.com/office/drawing/2014/main" id="{4B019C79-530E-1AF9-76D9-0FDD8C38F23D}"/>
                  </a:ext>
                </a:extLst>
              </p14:cNvPr>
              <p14:cNvContentPartPr/>
              <p14:nvPr/>
            </p14:nvContentPartPr>
            <p14:xfrm>
              <a:off x="10489720" y="4214570"/>
              <a:ext cx="426960" cy="33480"/>
            </p14:xfrm>
          </p:contentPart>
        </mc:Choice>
        <mc:Fallback xmlns="">
          <p:pic>
            <p:nvPicPr>
              <p:cNvPr id="135" name="Encre 134">
                <a:extLst>
                  <a:ext uri="{FF2B5EF4-FFF2-40B4-BE49-F238E27FC236}">
                    <a16:creationId xmlns:a16="http://schemas.microsoft.com/office/drawing/2014/main" id="{4B019C79-530E-1AF9-76D9-0FDD8C38F23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72080" y="4196930"/>
                <a:ext cx="4626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6" name="Encre 135">
                <a:extLst>
                  <a:ext uri="{FF2B5EF4-FFF2-40B4-BE49-F238E27FC236}">
                    <a16:creationId xmlns:a16="http://schemas.microsoft.com/office/drawing/2014/main" id="{8498E995-8F93-715A-D290-DAFD3CF4F818}"/>
                  </a:ext>
                </a:extLst>
              </p14:cNvPr>
              <p14:cNvContentPartPr/>
              <p14:nvPr/>
            </p14:nvContentPartPr>
            <p14:xfrm>
              <a:off x="10914880" y="3879770"/>
              <a:ext cx="271080" cy="307800"/>
            </p14:xfrm>
          </p:contentPart>
        </mc:Choice>
        <mc:Fallback xmlns="">
          <p:pic>
            <p:nvPicPr>
              <p:cNvPr id="136" name="Encre 135">
                <a:extLst>
                  <a:ext uri="{FF2B5EF4-FFF2-40B4-BE49-F238E27FC236}">
                    <a16:creationId xmlns:a16="http://schemas.microsoft.com/office/drawing/2014/main" id="{8498E995-8F93-715A-D290-DAFD3CF4F81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97240" y="3862130"/>
                <a:ext cx="30672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7" name="Encre 136">
                <a:extLst>
                  <a:ext uri="{FF2B5EF4-FFF2-40B4-BE49-F238E27FC236}">
                    <a16:creationId xmlns:a16="http://schemas.microsoft.com/office/drawing/2014/main" id="{5779092B-BA61-CABD-4016-29AC31B5950F}"/>
                  </a:ext>
                </a:extLst>
              </p14:cNvPr>
              <p14:cNvContentPartPr/>
              <p14:nvPr/>
            </p14:nvContentPartPr>
            <p14:xfrm>
              <a:off x="10153120" y="4533890"/>
              <a:ext cx="294840" cy="76320"/>
            </p14:xfrm>
          </p:contentPart>
        </mc:Choice>
        <mc:Fallback xmlns="">
          <p:pic>
            <p:nvPicPr>
              <p:cNvPr id="137" name="Encre 136">
                <a:extLst>
                  <a:ext uri="{FF2B5EF4-FFF2-40B4-BE49-F238E27FC236}">
                    <a16:creationId xmlns:a16="http://schemas.microsoft.com/office/drawing/2014/main" id="{5779092B-BA61-CABD-4016-29AC31B5950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135480" y="4515890"/>
                <a:ext cx="3304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8" name="Encre 137">
                <a:extLst>
                  <a:ext uri="{FF2B5EF4-FFF2-40B4-BE49-F238E27FC236}">
                    <a16:creationId xmlns:a16="http://schemas.microsoft.com/office/drawing/2014/main" id="{9981712D-EA90-36BF-7354-7D7D52A0DEE2}"/>
                  </a:ext>
                </a:extLst>
              </p14:cNvPr>
              <p14:cNvContentPartPr/>
              <p14:nvPr/>
            </p14:nvContentPartPr>
            <p14:xfrm>
              <a:off x="10267240" y="4470170"/>
              <a:ext cx="23760" cy="172800"/>
            </p14:xfrm>
          </p:contentPart>
        </mc:Choice>
        <mc:Fallback xmlns="">
          <p:pic>
            <p:nvPicPr>
              <p:cNvPr id="138" name="Encre 137">
                <a:extLst>
                  <a:ext uri="{FF2B5EF4-FFF2-40B4-BE49-F238E27FC236}">
                    <a16:creationId xmlns:a16="http://schemas.microsoft.com/office/drawing/2014/main" id="{9981712D-EA90-36BF-7354-7D7D52A0DEE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49600" y="4452170"/>
                <a:ext cx="59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9" name="Encre 138">
                <a:extLst>
                  <a:ext uri="{FF2B5EF4-FFF2-40B4-BE49-F238E27FC236}">
                    <a16:creationId xmlns:a16="http://schemas.microsoft.com/office/drawing/2014/main" id="{C3E202AD-BCD4-3E17-6B5D-F0EED538708C}"/>
                  </a:ext>
                </a:extLst>
              </p14:cNvPr>
              <p14:cNvContentPartPr/>
              <p14:nvPr/>
            </p14:nvContentPartPr>
            <p14:xfrm>
              <a:off x="10075000" y="4436690"/>
              <a:ext cx="486000" cy="353160"/>
            </p14:xfrm>
          </p:contentPart>
        </mc:Choice>
        <mc:Fallback xmlns="">
          <p:pic>
            <p:nvPicPr>
              <p:cNvPr id="139" name="Encre 138">
                <a:extLst>
                  <a:ext uri="{FF2B5EF4-FFF2-40B4-BE49-F238E27FC236}">
                    <a16:creationId xmlns:a16="http://schemas.microsoft.com/office/drawing/2014/main" id="{C3E202AD-BCD4-3E17-6B5D-F0EED538708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57360" y="4418690"/>
                <a:ext cx="5216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Encre 139">
                <a:extLst>
                  <a:ext uri="{FF2B5EF4-FFF2-40B4-BE49-F238E27FC236}">
                    <a16:creationId xmlns:a16="http://schemas.microsoft.com/office/drawing/2014/main" id="{9044C571-F7D3-728A-537A-EAF1C7A90064}"/>
                  </a:ext>
                </a:extLst>
              </p14:cNvPr>
              <p14:cNvContentPartPr/>
              <p14:nvPr/>
            </p14:nvContentPartPr>
            <p14:xfrm>
              <a:off x="10698160" y="4298450"/>
              <a:ext cx="370440" cy="462240"/>
            </p14:xfrm>
          </p:contentPart>
        </mc:Choice>
        <mc:Fallback xmlns="">
          <p:pic>
            <p:nvPicPr>
              <p:cNvPr id="140" name="Encre 139">
                <a:extLst>
                  <a:ext uri="{FF2B5EF4-FFF2-40B4-BE49-F238E27FC236}">
                    <a16:creationId xmlns:a16="http://schemas.microsoft.com/office/drawing/2014/main" id="{9044C571-F7D3-728A-537A-EAF1C7A9006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80160" y="4280450"/>
                <a:ext cx="40608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67" name="Encre 266">
                <a:extLst>
                  <a:ext uri="{FF2B5EF4-FFF2-40B4-BE49-F238E27FC236}">
                    <a16:creationId xmlns:a16="http://schemas.microsoft.com/office/drawing/2014/main" id="{232797A7-E297-A5BD-5D7D-B19BC8014E64}"/>
                  </a:ext>
                </a:extLst>
              </p14:cNvPr>
              <p14:cNvContentPartPr/>
              <p14:nvPr/>
            </p14:nvContentPartPr>
            <p14:xfrm>
              <a:off x="4177840" y="3408890"/>
              <a:ext cx="699840" cy="2560680"/>
            </p14:xfrm>
          </p:contentPart>
        </mc:Choice>
        <mc:Fallback xmlns="">
          <p:pic>
            <p:nvPicPr>
              <p:cNvPr id="267" name="Encre 266">
                <a:extLst>
                  <a:ext uri="{FF2B5EF4-FFF2-40B4-BE49-F238E27FC236}">
                    <a16:creationId xmlns:a16="http://schemas.microsoft.com/office/drawing/2014/main" id="{232797A7-E297-A5BD-5D7D-B19BC8014E6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59840" y="3390890"/>
                <a:ext cx="735480" cy="25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9" name="Encre 268">
                <a:extLst>
                  <a:ext uri="{FF2B5EF4-FFF2-40B4-BE49-F238E27FC236}">
                    <a16:creationId xmlns:a16="http://schemas.microsoft.com/office/drawing/2014/main" id="{5DFAB42C-BAA8-AA84-A782-CBE342D64B01}"/>
                  </a:ext>
                </a:extLst>
              </p14:cNvPr>
              <p14:cNvContentPartPr/>
              <p14:nvPr/>
            </p14:nvContentPartPr>
            <p14:xfrm>
              <a:off x="4787680" y="6374570"/>
              <a:ext cx="875160" cy="234720"/>
            </p14:xfrm>
          </p:contentPart>
        </mc:Choice>
        <mc:Fallback xmlns="">
          <p:pic>
            <p:nvPicPr>
              <p:cNvPr id="269" name="Encre 268">
                <a:extLst>
                  <a:ext uri="{FF2B5EF4-FFF2-40B4-BE49-F238E27FC236}">
                    <a16:creationId xmlns:a16="http://schemas.microsoft.com/office/drawing/2014/main" id="{5DFAB42C-BAA8-AA84-A782-CBE342D64B0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70040" y="6356570"/>
                <a:ext cx="91080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e 285">
            <a:extLst>
              <a:ext uri="{FF2B5EF4-FFF2-40B4-BE49-F238E27FC236}">
                <a16:creationId xmlns:a16="http://schemas.microsoft.com/office/drawing/2014/main" id="{7C4A2BD0-475E-939D-9E7D-BDD7F1EC61EC}"/>
              </a:ext>
            </a:extLst>
          </p:cNvPr>
          <p:cNvGrpSpPr/>
          <p:nvPr/>
        </p:nvGrpSpPr>
        <p:grpSpPr>
          <a:xfrm>
            <a:off x="6069280" y="6051290"/>
            <a:ext cx="2016720" cy="617760"/>
            <a:chOff x="6069280" y="6051290"/>
            <a:chExt cx="201672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0" name="Encre 269">
                  <a:extLst>
                    <a:ext uri="{FF2B5EF4-FFF2-40B4-BE49-F238E27FC236}">
                      <a16:creationId xmlns:a16="http://schemas.microsoft.com/office/drawing/2014/main" id="{43153C2A-AADE-E07F-DAD5-634B9A1DB726}"/>
                    </a:ext>
                  </a:extLst>
                </p14:cNvPr>
                <p14:cNvContentPartPr/>
                <p14:nvPr/>
              </p14:nvContentPartPr>
              <p14:xfrm>
                <a:off x="6069280" y="6310850"/>
                <a:ext cx="531000" cy="358200"/>
              </p14:xfrm>
            </p:contentPart>
          </mc:Choice>
          <mc:Fallback xmlns="">
            <p:pic>
              <p:nvPicPr>
                <p:cNvPr id="270" name="Encre 269">
                  <a:extLst>
                    <a:ext uri="{FF2B5EF4-FFF2-40B4-BE49-F238E27FC236}">
                      <a16:creationId xmlns:a16="http://schemas.microsoft.com/office/drawing/2014/main" id="{43153C2A-AADE-E07F-DAD5-634B9A1DB7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51280" y="6292850"/>
                  <a:ext cx="566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1" name="Encre 270">
                  <a:extLst>
                    <a:ext uri="{FF2B5EF4-FFF2-40B4-BE49-F238E27FC236}">
                      <a16:creationId xmlns:a16="http://schemas.microsoft.com/office/drawing/2014/main" id="{47FBBCA4-F11A-B324-F960-8525A46230D6}"/>
                    </a:ext>
                  </a:extLst>
                </p14:cNvPr>
                <p14:cNvContentPartPr/>
                <p14:nvPr/>
              </p14:nvContentPartPr>
              <p14:xfrm>
                <a:off x="6559240" y="6235610"/>
                <a:ext cx="204480" cy="416160"/>
              </p14:xfrm>
            </p:contentPart>
          </mc:Choice>
          <mc:Fallback xmlns="">
            <p:pic>
              <p:nvPicPr>
                <p:cNvPr id="271" name="Encre 270">
                  <a:extLst>
                    <a:ext uri="{FF2B5EF4-FFF2-40B4-BE49-F238E27FC236}">
                      <a16:creationId xmlns:a16="http://schemas.microsoft.com/office/drawing/2014/main" id="{47FBBCA4-F11A-B324-F960-8525A46230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41240" y="6217610"/>
                  <a:ext cx="2401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2" name="Encre 271">
                  <a:extLst>
                    <a:ext uri="{FF2B5EF4-FFF2-40B4-BE49-F238E27FC236}">
                      <a16:creationId xmlns:a16="http://schemas.microsoft.com/office/drawing/2014/main" id="{47307760-0286-D5DF-639A-A804836BC3DC}"/>
                    </a:ext>
                  </a:extLst>
                </p14:cNvPr>
                <p14:cNvContentPartPr/>
                <p14:nvPr/>
              </p14:nvContentPartPr>
              <p14:xfrm>
                <a:off x="7017880" y="6373490"/>
                <a:ext cx="140040" cy="167040"/>
              </p14:xfrm>
            </p:contentPart>
          </mc:Choice>
          <mc:Fallback xmlns="">
            <p:pic>
              <p:nvPicPr>
                <p:cNvPr id="272" name="Encre 271">
                  <a:extLst>
                    <a:ext uri="{FF2B5EF4-FFF2-40B4-BE49-F238E27FC236}">
                      <a16:creationId xmlns:a16="http://schemas.microsoft.com/office/drawing/2014/main" id="{47307760-0286-D5DF-639A-A804836BC3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00240" y="6355490"/>
                  <a:ext cx="175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3" name="Encre 272">
                  <a:extLst>
                    <a:ext uri="{FF2B5EF4-FFF2-40B4-BE49-F238E27FC236}">
                      <a16:creationId xmlns:a16="http://schemas.microsoft.com/office/drawing/2014/main" id="{EA9B2590-118A-A95C-09F5-3FC4B0D64C2C}"/>
                    </a:ext>
                  </a:extLst>
                </p14:cNvPr>
                <p14:cNvContentPartPr/>
                <p14:nvPr/>
              </p14:nvContentPartPr>
              <p14:xfrm>
                <a:off x="7206520" y="6368810"/>
                <a:ext cx="157680" cy="271080"/>
              </p14:xfrm>
            </p:contentPart>
          </mc:Choice>
          <mc:Fallback xmlns="">
            <p:pic>
              <p:nvPicPr>
                <p:cNvPr id="273" name="Encre 272">
                  <a:extLst>
                    <a:ext uri="{FF2B5EF4-FFF2-40B4-BE49-F238E27FC236}">
                      <a16:creationId xmlns:a16="http://schemas.microsoft.com/office/drawing/2014/main" id="{EA9B2590-118A-A95C-09F5-3FC4B0D64C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88520" y="6350810"/>
                  <a:ext cx="193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4" name="Encre 273">
                  <a:extLst>
                    <a:ext uri="{FF2B5EF4-FFF2-40B4-BE49-F238E27FC236}">
                      <a16:creationId xmlns:a16="http://schemas.microsoft.com/office/drawing/2014/main" id="{946B7E89-4673-B05E-3E1B-1A46551A54B8}"/>
                    </a:ext>
                  </a:extLst>
                </p14:cNvPr>
                <p14:cNvContentPartPr/>
                <p14:nvPr/>
              </p14:nvContentPartPr>
              <p14:xfrm>
                <a:off x="7453840" y="6373490"/>
                <a:ext cx="197280" cy="135720"/>
              </p14:xfrm>
            </p:contentPart>
          </mc:Choice>
          <mc:Fallback xmlns="">
            <p:pic>
              <p:nvPicPr>
                <p:cNvPr id="274" name="Encre 273">
                  <a:extLst>
                    <a:ext uri="{FF2B5EF4-FFF2-40B4-BE49-F238E27FC236}">
                      <a16:creationId xmlns:a16="http://schemas.microsoft.com/office/drawing/2014/main" id="{946B7E89-4673-B05E-3E1B-1A46551A54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35840" y="6355850"/>
                  <a:ext cx="232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5" name="Encre 274">
                  <a:extLst>
                    <a:ext uri="{FF2B5EF4-FFF2-40B4-BE49-F238E27FC236}">
                      <a16:creationId xmlns:a16="http://schemas.microsoft.com/office/drawing/2014/main" id="{3697B158-6598-BAAF-91FD-CEDC1F713BBF}"/>
                    </a:ext>
                  </a:extLst>
                </p14:cNvPr>
                <p14:cNvContentPartPr/>
                <p14:nvPr/>
              </p14:nvContentPartPr>
              <p14:xfrm>
                <a:off x="7681360" y="6329930"/>
                <a:ext cx="234000" cy="142200"/>
              </p14:xfrm>
            </p:contentPart>
          </mc:Choice>
          <mc:Fallback xmlns="">
            <p:pic>
              <p:nvPicPr>
                <p:cNvPr id="275" name="Encre 274">
                  <a:extLst>
                    <a:ext uri="{FF2B5EF4-FFF2-40B4-BE49-F238E27FC236}">
                      <a16:creationId xmlns:a16="http://schemas.microsoft.com/office/drawing/2014/main" id="{3697B158-6598-BAAF-91FD-CEDC1F713B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63720" y="6312290"/>
                  <a:ext cx="269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6" name="Encre 275">
                  <a:extLst>
                    <a:ext uri="{FF2B5EF4-FFF2-40B4-BE49-F238E27FC236}">
                      <a16:creationId xmlns:a16="http://schemas.microsoft.com/office/drawing/2014/main" id="{4A56CE3D-52E6-6ECE-3B84-65150AC9ECFC}"/>
                    </a:ext>
                  </a:extLst>
                </p14:cNvPr>
                <p14:cNvContentPartPr/>
                <p14:nvPr/>
              </p14:nvContentPartPr>
              <p14:xfrm>
                <a:off x="7916080" y="6330650"/>
                <a:ext cx="120600" cy="123120"/>
              </p14:xfrm>
            </p:contentPart>
          </mc:Choice>
          <mc:Fallback xmlns="">
            <p:pic>
              <p:nvPicPr>
                <p:cNvPr id="276" name="Encre 275">
                  <a:extLst>
                    <a:ext uri="{FF2B5EF4-FFF2-40B4-BE49-F238E27FC236}">
                      <a16:creationId xmlns:a16="http://schemas.microsoft.com/office/drawing/2014/main" id="{4A56CE3D-52E6-6ECE-3B84-65150AC9EC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98440" y="6313010"/>
                  <a:ext cx="156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7" name="Encre 276">
                  <a:extLst>
                    <a:ext uri="{FF2B5EF4-FFF2-40B4-BE49-F238E27FC236}">
                      <a16:creationId xmlns:a16="http://schemas.microsoft.com/office/drawing/2014/main" id="{8272F127-B015-29E5-5D7F-FD5E551F411A}"/>
                    </a:ext>
                  </a:extLst>
                </p14:cNvPr>
                <p14:cNvContentPartPr/>
                <p14:nvPr/>
              </p14:nvContentPartPr>
              <p14:xfrm>
                <a:off x="7975120" y="6051290"/>
                <a:ext cx="110880" cy="344520"/>
              </p14:xfrm>
            </p:contentPart>
          </mc:Choice>
          <mc:Fallback xmlns="">
            <p:pic>
              <p:nvPicPr>
                <p:cNvPr id="277" name="Encre 276">
                  <a:extLst>
                    <a:ext uri="{FF2B5EF4-FFF2-40B4-BE49-F238E27FC236}">
                      <a16:creationId xmlns:a16="http://schemas.microsoft.com/office/drawing/2014/main" id="{8272F127-B015-29E5-5D7F-FD5E551F41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57120" y="6033290"/>
                  <a:ext cx="146520" cy="38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3" name="Encre 282">
                <a:extLst>
                  <a:ext uri="{FF2B5EF4-FFF2-40B4-BE49-F238E27FC236}">
                    <a16:creationId xmlns:a16="http://schemas.microsoft.com/office/drawing/2014/main" id="{4B6AE35F-70D2-B901-597F-AC04EB0EEF32}"/>
                  </a:ext>
                </a:extLst>
              </p14:cNvPr>
              <p14:cNvContentPartPr/>
              <p14:nvPr/>
            </p14:nvContentPartPr>
            <p14:xfrm>
              <a:off x="4576360" y="6032210"/>
              <a:ext cx="918000" cy="731160"/>
            </p14:xfrm>
          </p:contentPart>
        </mc:Choice>
        <mc:Fallback xmlns="">
          <p:pic>
            <p:nvPicPr>
              <p:cNvPr id="283" name="Encre 282">
                <a:extLst>
                  <a:ext uri="{FF2B5EF4-FFF2-40B4-BE49-F238E27FC236}">
                    <a16:creationId xmlns:a16="http://schemas.microsoft.com/office/drawing/2014/main" id="{4B6AE35F-70D2-B901-597F-AC04EB0EEF3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58720" y="6014570"/>
                <a:ext cx="953640" cy="76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e 284">
            <a:extLst>
              <a:ext uri="{FF2B5EF4-FFF2-40B4-BE49-F238E27FC236}">
                <a16:creationId xmlns:a16="http://schemas.microsoft.com/office/drawing/2014/main" id="{02525A88-7A53-3E45-5DE3-043B2F53FD0C}"/>
              </a:ext>
            </a:extLst>
          </p:cNvPr>
          <p:cNvGrpSpPr/>
          <p:nvPr/>
        </p:nvGrpSpPr>
        <p:grpSpPr>
          <a:xfrm>
            <a:off x="8576320" y="6026090"/>
            <a:ext cx="1666440" cy="547920"/>
            <a:chOff x="8576320" y="6026090"/>
            <a:chExt cx="166644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8" name="Encre 277">
                  <a:extLst>
                    <a:ext uri="{FF2B5EF4-FFF2-40B4-BE49-F238E27FC236}">
                      <a16:creationId xmlns:a16="http://schemas.microsoft.com/office/drawing/2014/main" id="{3B9BF17A-7D0B-ABBE-DBB6-8CED261089A0}"/>
                    </a:ext>
                  </a:extLst>
                </p14:cNvPr>
                <p14:cNvContentPartPr/>
                <p14:nvPr/>
              </p14:nvContentPartPr>
              <p14:xfrm>
                <a:off x="8576320" y="6281690"/>
                <a:ext cx="207000" cy="209880"/>
              </p14:xfrm>
            </p:contentPart>
          </mc:Choice>
          <mc:Fallback xmlns="">
            <p:pic>
              <p:nvPicPr>
                <p:cNvPr id="278" name="Encre 277">
                  <a:extLst>
                    <a:ext uri="{FF2B5EF4-FFF2-40B4-BE49-F238E27FC236}">
                      <a16:creationId xmlns:a16="http://schemas.microsoft.com/office/drawing/2014/main" id="{3B9BF17A-7D0B-ABBE-DBB6-8CED261089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8320" y="6263690"/>
                  <a:ext cx="242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9" name="Encre 278">
                  <a:extLst>
                    <a:ext uri="{FF2B5EF4-FFF2-40B4-BE49-F238E27FC236}">
                      <a16:creationId xmlns:a16="http://schemas.microsoft.com/office/drawing/2014/main" id="{7CE96CA9-865C-17A0-9CC8-D25AFF861848}"/>
                    </a:ext>
                  </a:extLst>
                </p14:cNvPr>
                <p14:cNvContentPartPr/>
                <p14:nvPr/>
              </p14:nvContentPartPr>
              <p14:xfrm>
                <a:off x="8826520" y="6310490"/>
                <a:ext cx="195480" cy="169920"/>
              </p14:xfrm>
            </p:contentPart>
          </mc:Choice>
          <mc:Fallback xmlns="">
            <p:pic>
              <p:nvPicPr>
                <p:cNvPr id="279" name="Encre 278">
                  <a:extLst>
                    <a:ext uri="{FF2B5EF4-FFF2-40B4-BE49-F238E27FC236}">
                      <a16:creationId xmlns:a16="http://schemas.microsoft.com/office/drawing/2014/main" id="{7CE96CA9-865C-17A0-9CC8-D25AFF8618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08520" y="6292490"/>
                  <a:ext cx="231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0" name="Encre 279">
                  <a:extLst>
                    <a:ext uri="{FF2B5EF4-FFF2-40B4-BE49-F238E27FC236}">
                      <a16:creationId xmlns:a16="http://schemas.microsoft.com/office/drawing/2014/main" id="{13A91098-39C3-C8F2-DEA1-EE1AE8128154}"/>
                    </a:ext>
                  </a:extLst>
                </p14:cNvPr>
                <p14:cNvContentPartPr/>
                <p14:nvPr/>
              </p14:nvContentPartPr>
              <p14:xfrm>
                <a:off x="9033880" y="6311570"/>
                <a:ext cx="142560" cy="199080"/>
              </p14:xfrm>
            </p:contentPart>
          </mc:Choice>
          <mc:Fallback xmlns="">
            <p:pic>
              <p:nvPicPr>
                <p:cNvPr id="280" name="Encre 279">
                  <a:extLst>
                    <a:ext uri="{FF2B5EF4-FFF2-40B4-BE49-F238E27FC236}">
                      <a16:creationId xmlns:a16="http://schemas.microsoft.com/office/drawing/2014/main" id="{13A91098-39C3-C8F2-DEA1-EE1AE81281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16240" y="6293930"/>
                  <a:ext cx="178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1" name="Encre 280">
                  <a:extLst>
                    <a:ext uri="{FF2B5EF4-FFF2-40B4-BE49-F238E27FC236}">
                      <a16:creationId xmlns:a16="http://schemas.microsoft.com/office/drawing/2014/main" id="{F8E94DDD-007B-CD74-E5E3-96D19AEE7AA7}"/>
                    </a:ext>
                  </a:extLst>
                </p14:cNvPr>
                <p14:cNvContentPartPr/>
                <p14:nvPr/>
              </p14:nvContentPartPr>
              <p14:xfrm>
                <a:off x="9124600" y="6134090"/>
                <a:ext cx="401400" cy="337680"/>
              </p14:xfrm>
            </p:contentPart>
          </mc:Choice>
          <mc:Fallback xmlns="">
            <p:pic>
              <p:nvPicPr>
                <p:cNvPr id="281" name="Encre 280">
                  <a:extLst>
                    <a:ext uri="{FF2B5EF4-FFF2-40B4-BE49-F238E27FC236}">
                      <a16:creationId xmlns:a16="http://schemas.microsoft.com/office/drawing/2014/main" id="{F8E94DDD-007B-CD74-E5E3-96D19AEE7AA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06960" y="6116090"/>
                  <a:ext cx="4370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2" name="Encre 281">
                  <a:extLst>
                    <a:ext uri="{FF2B5EF4-FFF2-40B4-BE49-F238E27FC236}">
                      <a16:creationId xmlns:a16="http://schemas.microsoft.com/office/drawing/2014/main" id="{DDB91114-7DF0-476D-C7E9-29F6317D1A2E}"/>
                    </a:ext>
                  </a:extLst>
                </p14:cNvPr>
                <p14:cNvContentPartPr/>
                <p14:nvPr/>
              </p14:nvContentPartPr>
              <p14:xfrm>
                <a:off x="9639040" y="6295010"/>
                <a:ext cx="248400" cy="162720"/>
              </p14:xfrm>
            </p:contentPart>
          </mc:Choice>
          <mc:Fallback xmlns="">
            <p:pic>
              <p:nvPicPr>
                <p:cNvPr id="282" name="Encre 281">
                  <a:extLst>
                    <a:ext uri="{FF2B5EF4-FFF2-40B4-BE49-F238E27FC236}">
                      <a16:creationId xmlns:a16="http://schemas.microsoft.com/office/drawing/2014/main" id="{DDB91114-7DF0-476D-C7E9-29F6317D1A2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21400" y="6277010"/>
                  <a:ext cx="284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4" name="Encre 283">
                  <a:extLst>
                    <a:ext uri="{FF2B5EF4-FFF2-40B4-BE49-F238E27FC236}">
                      <a16:creationId xmlns:a16="http://schemas.microsoft.com/office/drawing/2014/main" id="{F4A7854D-1E11-23C7-A167-9B48EBFA0725}"/>
                    </a:ext>
                  </a:extLst>
                </p14:cNvPr>
                <p14:cNvContentPartPr/>
                <p14:nvPr/>
              </p14:nvContentPartPr>
              <p14:xfrm>
                <a:off x="9759640" y="6026090"/>
                <a:ext cx="483120" cy="547920"/>
              </p14:xfrm>
            </p:contentPart>
          </mc:Choice>
          <mc:Fallback xmlns="">
            <p:pic>
              <p:nvPicPr>
                <p:cNvPr id="284" name="Encre 283">
                  <a:extLst>
                    <a:ext uri="{FF2B5EF4-FFF2-40B4-BE49-F238E27FC236}">
                      <a16:creationId xmlns:a16="http://schemas.microsoft.com/office/drawing/2014/main" id="{F4A7854D-1E11-23C7-A167-9B48EBFA072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42000" y="6008090"/>
                  <a:ext cx="518760" cy="58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7" name="Encre 286">
                <a:extLst>
                  <a:ext uri="{FF2B5EF4-FFF2-40B4-BE49-F238E27FC236}">
                    <a16:creationId xmlns:a16="http://schemas.microsoft.com/office/drawing/2014/main" id="{584BFD1E-5F40-7CBF-91A6-DC6B2CC000E1}"/>
                  </a:ext>
                </a:extLst>
              </p14:cNvPr>
              <p14:cNvContentPartPr/>
              <p14:nvPr/>
            </p14:nvContentPartPr>
            <p14:xfrm>
              <a:off x="5358640" y="6394370"/>
              <a:ext cx="299880" cy="216360"/>
            </p14:xfrm>
          </p:contentPart>
        </mc:Choice>
        <mc:Fallback xmlns="">
          <p:pic>
            <p:nvPicPr>
              <p:cNvPr id="287" name="Encre 286">
                <a:extLst>
                  <a:ext uri="{FF2B5EF4-FFF2-40B4-BE49-F238E27FC236}">
                    <a16:creationId xmlns:a16="http://schemas.microsoft.com/office/drawing/2014/main" id="{584BFD1E-5F40-7CBF-91A6-DC6B2CC000E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41000" y="6376370"/>
                <a:ext cx="335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F7D978AE-3147-D767-FC8D-8BD81CED9860}"/>
                  </a:ext>
                </a:extLst>
              </p14:cNvPr>
              <p14:cNvContentPartPr/>
              <p14:nvPr/>
            </p14:nvContentPartPr>
            <p14:xfrm>
              <a:off x="1625080" y="1371650"/>
              <a:ext cx="609840" cy="545040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F7D978AE-3147-D767-FC8D-8BD81CED986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07080" y="1353650"/>
                <a:ext cx="64548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F2D8157F-36FA-1650-084C-C9CC0FF823AB}"/>
                  </a:ext>
                </a:extLst>
              </p14:cNvPr>
              <p14:cNvContentPartPr/>
              <p14:nvPr/>
            </p14:nvContentPartPr>
            <p14:xfrm>
              <a:off x="2552080" y="1568210"/>
              <a:ext cx="21240" cy="317520"/>
            </p14:xfrm>
          </p:contentPart>
        </mc:Choice>
        <mc:Fallback xmlns=""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F2D8157F-36FA-1650-084C-C9CC0FF823A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34440" y="1550210"/>
                <a:ext cx="568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F3160E27-EFD2-B353-F31B-8608E5437CE7}"/>
                  </a:ext>
                </a:extLst>
              </p14:cNvPr>
              <p14:cNvContentPartPr/>
              <p14:nvPr/>
            </p14:nvContentPartPr>
            <p14:xfrm>
              <a:off x="2755480" y="1562090"/>
              <a:ext cx="13320" cy="34668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F3160E27-EFD2-B353-F31B-8608E5437CE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37840" y="1544090"/>
                <a:ext cx="489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53DDF0FD-8ECD-1CF8-7892-8E88C277D654}"/>
                  </a:ext>
                </a:extLst>
              </p14:cNvPr>
              <p14:cNvContentPartPr/>
              <p14:nvPr/>
            </p14:nvContentPartPr>
            <p14:xfrm>
              <a:off x="2578000" y="1739570"/>
              <a:ext cx="187560" cy="27720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53DDF0FD-8ECD-1CF8-7892-8E88C277D65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60360" y="1721930"/>
                <a:ext cx="223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4D6C80AD-7104-8CC1-37A3-ECB9E31BA4E3}"/>
                  </a:ext>
                </a:extLst>
              </p14:cNvPr>
              <p14:cNvContentPartPr/>
              <p14:nvPr/>
            </p14:nvContentPartPr>
            <p14:xfrm>
              <a:off x="2889040" y="1695290"/>
              <a:ext cx="39960" cy="157320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4D6C80AD-7104-8CC1-37A3-ECB9E31BA4E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871040" y="1677290"/>
                <a:ext cx="756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30BF60B5-CC22-CA18-7DE4-F38D77B15443}"/>
                  </a:ext>
                </a:extLst>
              </p14:cNvPr>
              <p14:cNvContentPartPr/>
              <p14:nvPr/>
            </p14:nvContentPartPr>
            <p14:xfrm>
              <a:off x="2933320" y="1587290"/>
              <a:ext cx="360" cy="360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30BF60B5-CC22-CA18-7DE4-F38D77B1544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15680" y="15692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D8C53E46-6C2B-2390-2CCB-292847468552}"/>
                  </a:ext>
                </a:extLst>
              </p14:cNvPr>
              <p14:cNvContentPartPr/>
              <p14:nvPr/>
            </p14:nvContentPartPr>
            <p14:xfrm>
              <a:off x="3071560" y="1694210"/>
              <a:ext cx="249120" cy="40968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D8C53E46-6C2B-2390-2CCB-29284746855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053560" y="1676210"/>
                <a:ext cx="28476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060FF639-401E-410A-A447-675EE53CBC63}"/>
                  </a:ext>
                </a:extLst>
              </p14:cNvPr>
              <p14:cNvContentPartPr/>
              <p14:nvPr/>
            </p14:nvContentPartPr>
            <p14:xfrm>
              <a:off x="3295480" y="1485770"/>
              <a:ext cx="233280" cy="329040"/>
            </p14:xfrm>
          </p:contentPart>
        </mc:Choice>
        <mc:Fallback xmlns=""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060FF639-401E-410A-A447-675EE53CBC6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277480" y="1467770"/>
                <a:ext cx="2689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6" name="Encre 65">
                <a:extLst>
                  <a:ext uri="{FF2B5EF4-FFF2-40B4-BE49-F238E27FC236}">
                    <a16:creationId xmlns:a16="http://schemas.microsoft.com/office/drawing/2014/main" id="{0423E752-A4F4-E175-4296-A8A3C258F0C8}"/>
                  </a:ext>
                </a:extLst>
              </p14:cNvPr>
              <p14:cNvContentPartPr/>
              <p14:nvPr/>
            </p14:nvContentPartPr>
            <p14:xfrm>
              <a:off x="1631560" y="2254010"/>
              <a:ext cx="741600" cy="592920"/>
            </p14:xfrm>
          </p:contentPart>
        </mc:Choice>
        <mc:Fallback xmlns="">
          <p:pic>
            <p:nvPicPr>
              <p:cNvPr id="66" name="Encre 65">
                <a:extLst>
                  <a:ext uri="{FF2B5EF4-FFF2-40B4-BE49-F238E27FC236}">
                    <a16:creationId xmlns:a16="http://schemas.microsoft.com/office/drawing/2014/main" id="{0423E752-A4F4-E175-4296-A8A3C258F0C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613920" y="2236010"/>
                <a:ext cx="77724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B8C28D15-2D36-5731-617A-4314055E9CEE}"/>
                  </a:ext>
                </a:extLst>
              </p14:cNvPr>
              <p14:cNvContentPartPr/>
              <p14:nvPr/>
            </p14:nvContentPartPr>
            <p14:xfrm>
              <a:off x="2660440" y="2362010"/>
              <a:ext cx="457200" cy="484560"/>
            </p14:xfrm>
          </p:contentPart>
        </mc:Choice>
        <mc:Fallback xmlns=""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B8C28D15-2D36-5731-617A-4314055E9CE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42800" y="2344010"/>
                <a:ext cx="49284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8" name="Encre 67">
                <a:extLst>
                  <a:ext uri="{FF2B5EF4-FFF2-40B4-BE49-F238E27FC236}">
                    <a16:creationId xmlns:a16="http://schemas.microsoft.com/office/drawing/2014/main" id="{61DB4433-D6C0-7BBC-7740-5656150715A4}"/>
                  </a:ext>
                </a:extLst>
              </p14:cNvPr>
              <p14:cNvContentPartPr/>
              <p14:nvPr/>
            </p14:nvContentPartPr>
            <p14:xfrm>
              <a:off x="3008560" y="2598890"/>
              <a:ext cx="263520" cy="227880"/>
            </p14:xfrm>
          </p:contentPart>
        </mc:Choice>
        <mc:Fallback xmlns="">
          <p:pic>
            <p:nvPicPr>
              <p:cNvPr id="68" name="Encre 67">
                <a:extLst>
                  <a:ext uri="{FF2B5EF4-FFF2-40B4-BE49-F238E27FC236}">
                    <a16:creationId xmlns:a16="http://schemas.microsoft.com/office/drawing/2014/main" id="{61DB4433-D6C0-7BBC-7740-5656150715A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990560" y="2580890"/>
                <a:ext cx="2991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E476ED5B-7AB8-E5BF-7C37-7B8E12FE9CD4}"/>
                  </a:ext>
                </a:extLst>
              </p14:cNvPr>
              <p14:cNvContentPartPr/>
              <p14:nvPr/>
            </p14:nvContentPartPr>
            <p14:xfrm>
              <a:off x="3389440" y="2570090"/>
              <a:ext cx="447120" cy="19836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E476ED5B-7AB8-E5BF-7C37-7B8E12FE9CD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371440" y="2552090"/>
                <a:ext cx="4827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6" name="Encre 165">
                <a:extLst>
                  <a:ext uri="{FF2B5EF4-FFF2-40B4-BE49-F238E27FC236}">
                    <a16:creationId xmlns:a16="http://schemas.microsoft.com/office/drawing/2014/main" id="{D6F0A01A-CFE5-007B-6AB2-6C118E4EDDE3}"/>
                  </a:ext>
                </a:extLst>
              </p14:cNvPr>
              <p14:cNvContentPartPr/>
              <p14:nvPr/>
            </p14:nvContentPartPr>
            <p14:xfrm>
              <a:off x="2204320" y="3308450"/>
              <a:ext cx="11880" cy="418320"/>
            </p14:xfrm>
          </p:contentPart>
        </mc:Choice>
        <mc:Fallback xmlns="">
          <p:pic>
            <p:nvPicPr>
              <p:cNvPr id="166" name="Encre 165">
                <a:extLst>
                  <a:ext uri="{FF2B5EF4-FFF2-40B4-BE49-F238E27FC236}">
                    <a16:creationId xmlns:a16="http://schemas.microsoft.com/office/drawing/2014/main" id="{D6F0A01A-CFE5-007B-6AB2-6C118E4EDDE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86680" y="3290450"/>
                <a:ext cx="475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7" name="Encre 166">
                <a:extLst>
                  <a:ext uri="{FF2B5EF4-FFF2-40B4-BE49-F238E27FC236}">
                    <a16:creationId xmlns:a16="http://schemas.microsoft.com/office/drawing/2014/main" id="{2157E285-F675-6ABC-6DFC-9CACDE4DFCE9}"/>
                  </a:ext>
                </a:extLst>
              </p14:cNvPr>
              <p14:cNvContentPartPr/>
              <p14:nvPr/>
            </p14:nvContentPartPr>
            <p14:xfrm>
              <a:off x="2126920" y="3517970"/>
              <a:ext cx="204480" cy="45000"/>
            </p14:xfrm>
          </p:contentPart>
        </mc:Choice>
        <mc:Fallback xmlns="">
          <p:pic>
            <p:nvPicPr>
              <p:cNvPr id="167" name="Encre 166">
                <a:extLst>
                  <a:ext uri="{FF2B5EF4-FFF2-40B4-BE49-F238E27FC236}">
                    <a16:creationId xmlns:a16="http://schemas.microsoft.com/office/drawing/2014/main" id="{2157E285-F675-6ABC-6DFC-9CACDE4DFC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109280" y="3499970"/>
                <a:ext cx="2401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8" name="Encre 167">
                <a:extLst>
                  <a:ext uri="{FF2B5EF4-FFF2-40B4-BE49-F238E27FC236}">
                    <a16:creationId xmlns:a16="http://schemas.microsoft.com/office/drawing/2014/main" id="{A7EE227C-CCCB-5823-BCFD-750460AC6339}"/>
                  </a:ext>
                </a:extLst>
              </p14:cNvPr>
              <p14:cNvContentPartPr/>
              <p14:nvPr/>
            </p14:nvContentPartPr>
            <p14:xfrm>
              <a:off x="2439400" y="3517970"/>
              <a:ext cx="37080" cy="235800"/>
            </p14:xfrm>
          </p:contentPart>
        </mc:Choice>
        <mc:Fallback xmlns="">
          <p:pic>
            <p:nvPicPr>
              <p:cNvPr id="168" name="Encre 167">
                <a:extLst>
                  <a:ext uri="{FF2B5EF4-FFF2-40B4-BE49-F238E27FC236}">
                    <a16:creationId xmlns:a16="http://schemas.microsoft.com/office/drawing/2014/main" id="{A7EE227C-CCCB-5823-BCFD-750460AC633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421400" y="3499970"/>
                <a:ext cx="727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9" name="Encre 168">
                <a:extLst>
                  <a:ext uri="{FF2B5EF4-FFF2-40B4-BE49-F238E27FC236}">
                    <a16:creationId xmlns:a16="http://schemas.microsoft.com/office/drawing/2014/main" id="{3C793B74-6740-4E1E-D03A-03ED595218C9}"/>
                  </a:ext>
                </a:extLst>
              </p14:cNvPr>
              <p14:cNvContentPartPr/>
              <p14:nvPr/>
            </p14:nvContentPartPr>
            <p14:xfrm>
              <a:off x="2400160" y="3314570"/>
              <a:ext cx="14760" cy="38880"/>
            </p14:xfrm>
          </p:contentPart>
        </mc:Choice>
        <mc:Fallback xmlns="">
          <p:pic>
            <p:nvPicPr>
              <p:cNvPr id="169" name="Encre 168">
                <a:extLst>
                  <a:ext uri="{FF2B5EF4-FFF2-40B4-BE49-F238E27FC236}">
                    <a16:creationId xmlns:a16="http://schemas.microsoft.com/office/drawing/2014/main" id="{3C793B74-6740-4E1E-D03A-03ED595218C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82520" y="3296570"/>
                <a:ext cx="504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0" name="Encre 169">
                <a:extLst>
                  <a:ext uri="{FF2B5EF4-FFF2-40B4-BE49-F238E27FC236}">
                    <a16:creationId xmlns:a16="http://schemas.microsoft.com/office/drawing/2014/main" id="{4B5F5EF6-6D92-35FD-5E8F-CAD264C52086}"/>
                  </a:ext>
                </a:extLst>
              </p14:cNvPr>
              <p14:cNvContentPartPr/>
              <p14:nvPr/>
            </p14:nvContentPartPr>
            <p14:xfrm>
              <a:off x="2584120" y="3528770"/>
              <a:ext cx="642240" cy="346680"/>
            </p14:xfrm>
          </p:contentPart>
        </mc:Choice>
        <mc:Fallback xmlns="">
          <p:pic>
            <p:nvPicPr>
              <p:cNvPr id="170" name="Encre 169">
                <a:extLst>
                  <a:ext uri="{FF2B5EF4-FFF2-40B4-BE49-F238E27FC236}">
                    <a16:creationId xmlns:a16="http://schemas.microsoft.com/office/drawing/2014/main" id="{4B5F5EF6-6D92-35FD-5E8F-CAD264C5208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566480" y="3511130"/>
                <a:ext cx="6778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1" name="Encre 170">
                <a:extLst>
                  <a:ext uri="{FF2B5EF4-FFF2-40B4-BE49-F238E27FC236}">
                    <a16:creationId xmlns:a16="http://schemas.microsoft.com/office/drawing/2014/main" id="{3A6801F9-67F2-76C0-6C2D-95332E9B0A56}"/>
                  </a:ext>
                </a:extLst>
              </p14:cNvPr>
              <p14:cNvContentPartPr/>
              <p14:nvPr/>
            </p14:nvContentPartPr>
            <p14:xfrm>
              <a:off x="3225640" y="3610490"/>
              <a:ext cx="155160" cy="191160"/>
            </p14:xfrm>
          </p:contentPart>
        </mc:Choice>
        <mc:Fallback xmlns="">
          <p:pic>
            <p:nvPicPr>
              <p:cNvPr id="171" name="Encre 170">
                <a:extLst>
                  <a:ext uri="{FF2B5EF4-FFF2-40B4-BE49-F238E27FC236}">
                    <a16:creationId xmlns:a16="http://schemas.microsoft.com/office/drawing/2014/main" id="{3A6801F9-67F2-76C0-6C2D-95332E9B0A5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208000" y="3592490"/>
                <a:ext cx="1908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73" name="Encre 172">
                <a:extLst>
                  <a:ext uri="{FF2B5EF4-FFF2-40B4-BE49-F238E27FC236}">
                    <a16:creationId xmlns:a16="http://schemas.microsoft.com/office/drawing/2014/main" id="{A7AB68AC-060F-0FD8-D0A8-79AAAB17F0BF}"/>
                  </a:ext>
                </a:extLst>
              </p14:cNvPr>
              <p14:cNvContentPartPr/>
              <p14:nvPr/>
            </p14:nvContentPartPr>
            <p14:xfrm>
              <a:off x="2705080" y="3007490"/>
              <a:ext cx="618840" cy="294120"/>
            </p14:xfrm>
          </p:contentPart>
        </mc:Choice>
        <mc:Fallback xmlns="">
          <p:pic>
            <p:nvPicPr>
              <p:cNvPr id="173" name="Encre 172">
                <a:extLst>
                  <a:ext uri="{FF2B5EF4-FFF2-40B4-BE49-F238E27FC236}">
                    <a16:creationId xmlns:a16="http://schemas.microsoft.com/office/drawing/2014/main" id="{A7AB68AC-060F-0FD8-D0A8-79AAAB17F0B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687440" y="2989490"/>
                <a:ext cx="6544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4" name="Encre 173">
                <a:extLst>
                  <a:ext uri="{FF2B5EF4-FFF2-40B4-BE49-F238E27FC236}">
                    <a16:creationId xmlns:a16="http://schemas.microsoft.com/office/drawing/2014/main" id="{39E74749-B5F4-4251-9ECC-8B91243DE586}"/>
                  </a:ext>
                </a:extLst>
              </p14:cNvPr>
              <p14:cNvContentPartPr/>
              <p14:nvPr/>
            </p14:nvContentPartPr>
            <p14:xfrm>
              <a:off x="2646760" y="2850170"/>
              <a:ext cx="923760" cy="585720"/>
            </p14:xfrm>
          </p:contentPart>
        </mc:Choice>
        <mc:Fallback xmlns="">
          <p:pic>
            <p:nvPicPr>
              <p:cNvPr id="174" name="Encre 173">
                <a:extLst>
                  <a:ext uri="{FF2B5EF4-FFF2-40B4-BE49-F238E27FC236}">
                    <a16:creationId xmlns:a16="http://schemas.microsoft.com/office/drawing/2014/main" id="{39E74749-B5F4-4251-9ECC-8B91243DE58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28760" y="2832530"/>
                <a:ext cx="9594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6" name="Encre 95">
                <a:extLst>
                  <a:ext uri="{FF2B5EF4-FFF2-40B4-BE49-F238E27FC236}">
                    <a16:creationId xmlns:a16="http://schemas.microsoft.com/office/drawing/2014/main" id="{E13AF634-47A4-0D2A-DF8B-06BB8089C266}"/>
                  </a:ext>
                </a:extLst>
              </p14:cNvPr>
              <p14:cNvContentPartPr/>
              <p14:nvPr/>
            </p14:nvContentPartPr>
            <p14:xfrm>
              <a:off x="4419400" y="3562250"/>
              <a:ext cx="723960" cy="64800"/>
            </p14:xfrm>
          </p:contentPart>
        </mc:Choice>
        <mc:Fallback xmlns="">
          <p:pic>
            <p:nvPicPr>
              <p:cNvPr id="96" name="Encre 95">
                <a:extLst>
                  <a:ext uri="{FF2B5EF4-FFF2-40B4-BE49-F238E27FC236}">
                    <a16:creationId xmlns:a16="http://schemas.microsoft.com/office/drawing/2014/main" id="{E13AF634-47A4-0D2A-DF8B-06BB8089C26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401760" y="3544250"/>
                <a:ext cx="759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A807C863-9B2C-037F-02EE-CA88C3D9AB9C}"/>
                  </a:ext>
                </a:extLst>
              </p14:cNvPr>
              <p14:cNvContentPartPr/>
              <p14:nvPr/>
            </p14:nvContentPartPr>
            <p14:xfrm>
              <a:off x="4928440" y="3491690"/>
              <a:ext cx="203760" cy="19260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A807C863-9B2C-037F-02EE-CA88C3D9AB9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910440" y="3474050"/>
                <a:ext cx="2394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0" name="Encre 99">
                <a:extLst>
                  <a:ext uri="{FF2B5EF4-FFF2-40B4-BE49-F238E27FC236}">
                    <a16:creationId xmlns:a16="http://schemas.microsoft.com/office/drawing/2014/main" id="{542DA8E9-2CB4-19EF-365E-0C43BC61786C}"/>
                  </a:ext>
                </a:extLst>
              </p14:cNvPr>
              <p14:cNvContentPartPr/>
              <p14:nvPr/>
            </p14:nvContentPartPr>
            <p14:xfrm>
              <a:off x="5441080" y="3479090"/>
              <a:ext cx="457200" cy="414000"/>
            </p14:xfrm>
          </p:contentPart>
        </mc:Choice>
        <mc:Fallback xmlns="">
          <p:pic>
            <p:nvPicPr>
              <p:cNvPr id="100" name="Encre 99">
                <a:extLst>
                  <a:ext uri="{FF2B5EF4-FFF2-40B4-BE49-F238E27FC236}">
                    <a16:creationId xmlns:a16="http://schemas.microsoft.com/office/drawing/2014/main" id="{542DA8E9-2CB4-19EF-365E-0C43BC61786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423080" y="3461450"/>
                <a:ext cx="492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1" name="Encre 100">
                <a:extLst>
                  <a:ext uri="{FF2B5EF4-FFF2-40B4-BE49-F238E27FC236}">
                    <a16:creationId xmlns:a16="http://schemas.microsoft.com/office/drawing/2014/main" id="{A761DDFF-B729-D809-C08C-5B6B7ACF0825}"/>
                  </a:ext>
                </a:extLst>
              </p14:cNvPr>
              <p14:cNvContentPartPr/>
              <p14:nvPr/>
            </p14:nvContentPartPr>
            <p14:xfrm>
              <a:off x="5891440" y="3655490"/>
              <a:ext cx="267480" cy="269640"/>
            </p14:xfrm>
          </p:contentPart>
        </mc:Choice>
        <mc:Fallback xmlns="">
          <p:pic>
            <p:nvPicPr>
              <p:cNvPr id="101" name="Encre 100">
                <a:extLst>
                  <a:ext uri="{FF2B5EF4-FFF2-40B4-BE49-F238E27FC236}">
                    <a16:creationId xmlns:a16="http://schemas.microsoft.com/office/drawing/2014/main" id="{A761DDFF-B729-D809-C08C-5B6B7ACF082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873440" y="3637490"/>
                <a:ext cx="3031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2" name="Encre 101">
                <a:extLst>
                  <a:ext uri="{FF2B5EF4-FFF2-40B4-BE49-F238E27FC236}">
                    <a16:creationId xmlns:a16="http://schemas.microsoft.com/office/drawing/2014/main" id="{E19D407B-7EB0-0609-1A06-505BC550669B}"/>
                  </a:ext>
                </a:extLst>
              </p14:cNvPr>
              <p14:cNvContentPartPr/>
              <p14:nvPr/>
            </p14:nvContentPartPr>
            <p14:xfrm>
              <a:off x="6107800" y="3460730"/>
              <a:ext cx="64440" cy="339840"/>
            </p14:xfrm>
          </p:contentPart>
        </mc:Choice>
        <mc:Fallback xmlns="">
          <p:pic>
            <p:nvPicPr>
              <p:cNvPr id="102" name="Encre 101">
                <a:extLst>
                  <a:ext uri="{FF2B5EF4-FFF2-40B4-BE49-F238E27FC236}">
                    <a16:creationId xmlns:a16="http://schemas.microsoft.com/office/drawing/2014/main" id="{E19D407B-7EB0-0609-1A06-505BC550669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89800" y="3442730"/>
                <a:ext cx="10008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3" name="Encre 102">
                <a:extLst>
                  <a:ext uri="{FF2B5EF4-FFF2-40B4-BE49-F238E27FC236}">
                    <a16:creationId xmlns:a16="http://schemas.microsoft.com/office/drawing/2014/main" id="{043E42E2-BA86-7B70-0078-121EB586B55A}"/>
                  </a:ext>
                </a:extLst>
              </p14:cNvPr>
              <p14:cNvContentPartPr/>
              <p14:nvPr/>
            </p14:nvContentPartPr>
            <p14:xfrm>
              <a:off x="6082960" y="3650810"/>
              <a:ext cx="232200" cy="7560"/>
            </p14:xfrm>
          </p:contentPart>
        </mc:Choice>
        <mc:Fallback xmlns="">
          <p:pic>
            <p:nvPicPr>
              <p:cNvPr id="103" name="Encre 102">
                <a:extLst>
                  <a:ext uri="{FF2B5EF4-FFF2-40B4-BE49-F238E27FC236}">
                    <a16:creationId xmlns:a16="http://schemas.microsoft.com/office/drawing/2014/main" id="{043E42E2-BA86-7B70-0078-121EB586B55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5320" y="3633170"/>
                <a:ext cx="267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id="{3081B17D-752F-55BD-B533-5922F638AAB5}"/>
                  </a:ext>
                </a:extLst>
              </p14:cNvPr>
              <p14:cNvContentPartPr/>
              <p14:nvPr/>
            </p14:nvContentPartPr>
            <p14:xfrm>
              <a:off x="6565000" y="3611210"/>
              <a:ext cx="249480" cy="262440"/>
            </p14:xfrm>
          </p:contentPart>
        </mc:Choice>
        <mc:Fallback xmlns=""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id="{3081B17D-752F-55BD-B533-5922F638AAB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547360" y="3593570"/>
                <a:ext cx="2851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5" name="Encre 104">
                <a:extLst>
                  <a:ext uri="{FF2B5EF4-FFF2-40B4-BE49-F238E27FC236}">
                    <a16:creationId xmlns:a16="http://schemas.microsoft.com/office/drawing/2014/main" id="{A7F031EF-D3A1-15E7-1506-80454D3F4356}"/>
                  </a:ext>
                </a:extLst>
              </p14:cNvPr>
              <p14:cNvContentPartPr/>
              <p14:nvPr/>
            </p14:nvContentPartPr>
            <p14:xfrm>
              <a:off x="6674080" y="3403490"/>
              <a:ext cx="253440" cy="444240"/>
            </p14:xfrm>
          </p:contentPart>
        </mc:Choice>
        <mc:Fallback xmlns="">
          <p:pic>
            <p:nvPicPr>
              <p:cNvPr id="105" name="Encre 104">
                <a:extLst>
                  <a:ext uri="{FF2B5EF4-FFF2-40B4-BE49-F238E27FC236}">
                    <a16:creationId xmlns:a16="http://schemas.microsoft.com/office/drawing/2014/main" id="{A7F031EF-D3A1-15E7-1506-80454D3F435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656080" y="3385490"/>
                <a:ext cx="28908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6" name="Encre 105">
                <a:extLst>
                  <a:ext uri="{FF2B5EF4-FFF2-40B4-BE49-F238E27FC236}">
                    <a16:creationId xmlns:a16="http://schemas.microsoft.com/office/drawing/2014/main" id="{8D0BCF77-1E79-00FF-EFF3-0E122DF235F3}"/>
                  </a:ext>
                </a:extLst>
              </p14:cNvPr>
              <p14:cNvContentPartPr/>
              <p14:nvPr/>
            </p14:nvContentPartPr>
            <p14:xfrm>
              <a:off x="6965680" y="3638570"/>
              <a:ext cx="38520" cy="183960"/>
            </p14:xfrm>
          </p:contentPart>
        </mc:Choice>
        <mc:Fallback xmlns="">
          <p:pic>
            <p:nvPicPr>
              <p:cNvPr id="106" name="Encre 105">
                <a:extLst>
                  <a:ext uri="{FF2B5EF4-FFF2-40B4-BE49-F238E27FC236}">
                    <a16:creationId xmlns:a16="http://schemas.microsoft.com/office/drawing/2014/main" id="{8D0BCF77-1E79-00FF-EFF3-0E122DF235F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947680" y="3620570"/>
                <a:ext cx="741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7" name="Encre 106">
                <a:extLst>
                  <a:ext uri="{FF2B5EF4-FFF2-40B4-BE49-F238E27FC236}">
                    <a16:creationId xmlns:a16="http://schemas.microsoft.com/office/drawing/2014/main" id="{C39F64B6-5C05-154E-7FDE-1FC232BB15B1}"/>
                  </a:ext>
                </a:extLst>
              </p14:cNvPr>
              <p14:cNvContentPartPr/>
              <p14:nvPr/>
            </p14:nvContentPartPr>
            <p14:xfrm>
              <a:off x="7028680" y="3560090"/>
              <a:ext cx="14040" cy="21240"/>
            </p14:xfrm>
          </p:contentPart>
        </mc:Choice>
        <mc:Fallback xmlns="">
          <p:pic>
            <p:nvPicPr>
              <p:cNvPr id="107" name="Encre 106">
                <a:extLst>
                  <a:ext uri="{FF2B5EF4-FFF2-40B4-BE49-F238E27FC236}">
                    <a16:creationId xmlns:a16="http://schemas.microsoft.com/office/drawing/2014/main" id="{C39F64B6-5C05-154E-7FDE-1FC232BB15B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010680" y="3542450"/>
                <a:ext cx="496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Encre 107">
                <a:extLst>
                  <a:ext uri="{FF2B5EF4-FFF2-40B4-BE49-F238E27FC236}">
                    <a16:creationId xmlns:a16="http://schemas.microsoft.com/office/drawing/2014/main" id="{B69AE3E9-40BC-9952-D0FD-05DC6B7044FA}"/>
                  </a:ext>
                </a:extLst>
              </p14:cNvPr>
              <p14:cNvContentPartPr/>
              <p14:nvPr/>
            </p14:nvContentPartPr>
            <p14:xfrm>
              <a:off x="7206520" y="3644690"/>
              <a:ext cx="150840" cy="163080"/>
            </p14:xfrm>
          </p:contentPart>
        </mc:Choice>
        <mc:Fallback xmlns="">
          <p:pic>
            <p:nvPicPr>
              <p:cNvPr id="108" name="Encre 107">
                <a:extLst>
                  <a:ext uri="{FF2B5EF4-FFF2-40B4-BE49-F238E27FC236}">
                    <a16:creationId xmlns:a16="http://schemas.microsoft.com/office/drawing/2014/main" id="{B69AE3E9-40BC-9952-D0FD-05DC6B7044F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188520" y="3626690"/>
                <a:ext cx="1864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Encre 108">
                <a:extLst>
                  <a:ext uri="{FF2B5EF4-FFF2-40B4-BE49-F238E27FC236}">
                    <a16:creationId xmlns:a16="http://schemas.microsoft.com/office/drawing/2014/main" id="{8A7F397D-84A7-F023-8BC6-1D6A217CF50E}"/>
                  </a:ext>
                </a:extLst>
              </p14:cNvPr>
              <p14:cNvContentPartPr/>
              <p14:nvPr/>
            </p14:nvContentPartPr>
            <p14:xfrm>
              <a:off x="7835080" y="3619490"/>
              <a:ext cx="147960" cy="179280"/>
            </p14:xfrm>
          </p:contentPart>
        </mc:Choice>
        <mc:Fallback xmlns="">
          <p:pic>
            <p:nvPicPr>
              <p:cNvPr id="109" name="Encre 108">
                <a:extLst>
                  <a:ext uri="{FF2B5EF4-FFF2-40B4-BE49-F238E27FC236}">
                    <a16:creationId xmlns:a16="http://schemas.microsoft.com/office/drawing/2014/main" id="{8A7F397D-84A7-F023-8BC6-1D6A217CF50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817080" y="3601490"/>
                <a:ext cx="1836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Encre 109">
                <a:extLst>
                  <a:ext uri="{FF2B5EF4-FFF2-40B4-BE49-F238E27FC236}">
                    <a16:creationId xmlns:a16="http://schemas.microsoft.com/office/drawing/2014/main" id="{B30C0727-8987-0F90-A925-BAA13F518DBB}"/>
                  </a:ext>
                </a:extLst>
              </p14:cNvPr>
              <p14:cNvContentPartPr/>
              <p14:nvPr/>
            </p14:nvContentPartPr>
            <p14:xfrm>
              <a:off x="8152960" y="3258050"/>
              <a:ext cx="295560" cy="788400"/>
            </p14:xfrm>
          </p:contentPart>
        </mc:Choice>
        <mc:Fallback xmlns="">
          <p:pic>
            <p:nvPicPr>
              <p:cNvPr id="110" name="Encre 109">
                <a:extLst>
                  <a:ext uri="{FF2B5EF4-FFF2-40B4-BE49-F238E27FC236}">
                    <a16:creationId xmlns:a16="http://schemas.microsoft.com/office/drawing/2014/main" id="{B30C0727-8987-0F90-A925-BAA13F518DB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35320" y="3240050"/>
                <a:ext cx="33120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Encre 110">
                <a:extLst>
                  <a:ext uri="{FF2B5EF4-FFF2-40B4-BE49-F238E27FC236}">
                    <a16:creationId xmlns:a16="http://schemas.microsoft.com/office/drawing/2014/main" id="{05D5F30B-289B-9DC9-A3EE-F7EB32D00912}"/>
                  </a:ext>
                </a:extLst>
              </p14:cNvPr>
              <p14:cNvContentPartPr/>
              <p14:nvPr/>
            </p14:nvContentPartPr>
            <p14:xfrm>
              <a:off x="8616640" y="3479450"/>
              <a:ext cx="445680" cy="337320"/>
            </p14:xfrm>
          </p:contentPart>
        </mc:Choice>
        <mc:Fallback xmlns="">
          <p:pic>
            <p:nvPicPr>
              <p:cNvPr id="111" name="Encre 110">
                <a:extLst>
                  <a:ext uri="{FF2B5EF4-FFF2-40B4-BE49-F238E27FC236}">
                    <a16:creationId xmlns:a16="http://schemas.microsoft.com/office/drawing/2014/main" id="{05D5F30B-289B-9DC9-A3EE-F7EB32D0091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599000" y="3461810"/>
                <a:ext cx="4813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Encre 111">
                <a:extLst>
                  <a:ext uri="{FF2B5EF4-FFF2-40B4-BE49-F238E27FC236}">
                    <a16:creationId xmlns:a16="http://schemas.microsoft.com/office/drawing/2014/main" id="{6A37A953-1379-0C89-FE66-4DC8B6183D7C}"/>
                  </a:ext>
                </a:extLst>
              </p14:cNvPr>
              <p14:cNvContentPartPr/>
              <p14:nvPr/>
            </p14:nvContentPartPr>
            <p14:xfrm>
              <a:off x="8807080" y="3655130"/>
              <a:ext cx="420840" cy="28440"/>
            </p14:xfrm>
          </p:contentPart>
        </mc:Choice>
        <mc:Fallback xmlns="">
          <p:pic>
            <p:nvPicPr>
              <p:cNvPr id="112" name="Encre 111">
                <a:extLst>
                  <a:ext uri="{FF2B5EF4-FFF2-40B4-BE49-F238E27FC236}">
                    <a16:creationId xmlns:a16="http://schemas.microsoft.com/office/drawing/2014/main" id="{6A37A953-1379-0C89-FE66-4DC8B6183D7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89440" y="3637130"/>
                <a:ext cx="4564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3" name="Encre 112">
                <a:extLst>
                  <a:ext uri="{FF2B5EF4-FFF2-40B4-BE49-F238E27FC236}">
                    <a16:creationId xmlns:a16="http://schemas.microsoft.com/office/drawing/2014/main" id="{8BF718CA-7E76-86EC-B6A3-BD90D74F9176}"/>
                  </a:ext>
                </a:extLst>
              </p14:cNvPr>
              <p14:cNvContentPartPr/>
              <p14:nvPr/>
            </p14:nvContentPartPr>
            <p14:xfrm>
              <a:off x="9185800" y="3536690"/>
              <a:ext cx="511920" cy="235800"/>
            </p14:xfrm>
          </p:contentPart>
        </mc:Choice>
        <mc:Fallback xmlns="">
          <p:pic>
            <p:nvPicPr>
              <p:cNvPr id="113" name="Encre 112">
                <a:extLst>
                  <a:ext uri="{FF2B5EF4-FFF2-40B4-BE49-F238E27FC236}">
                    <a16:creationId xmlns:a16="http://schemas.microsoft.com/office/drawing/2014/main" id="{8BF718CA-7E76-86EC-B6A3-BD90D74F917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67800" y="3519050"/>
                <a:ext cx="5475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6" name="Encre 115">
                <a:extLst>
                  <a:ext uri="{FF2B5EF4-FFF2-40B4-BE49-F238E27FC236}">
                    <a16:creationId xmlns:a16="http://schemas.microsoft.com/office/drawing/2014/main" id="{464C612A-8615-F3C3-BE79-DF7E5C802FD3}"/>
                  </a:ext>
                </a:extLst>
              </p14:cNvPr>
              <p14:cNvContentPartPr/>
              <p14:nvPr/>
            </p14:nvContentPartPr>
            <p14:xfrm>
              <a:off x="4476640" y="4311770"/>
              <a:ext cx="709200" cy="297000"/>
            </p14:xfrm>
          </p:contentPart>
        </mc:Choice>
        <mc:Fallback xmlns="">
          <p:pic>
            <p:nvPicPr>
              <p:cNvPr id="116" name="Encre 115">
                <a:extLst>
                  <a:ext uri="{FF2B5EF4-FFF2-40B4-BE49-F238E27FC236}">
                    <a16:creationId xmlns:a16="http://schemas.microsoft.com/office/drawing/2014/main" id="{464C612A-8615-F3C3-BE79-DF7E5C802FD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459000" y="4293770"/>
                <a:ext cx="7448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7" name="Encre 116">
                <a:extLst>
                  <a:ext uri="{FF2B5EF4-FFF2-40B4-BE49-F238E27FC236}">
                    <a16:creationId xmlns:a16="http://schemas.microsoft.com/office/drawing/2014/main" id="{53CF3BF7-FC27-816D-9B2D-462096E448B6}"/>
                  </a:ext>
                </a:extLst>
              </p14:cNvPr>
              <p14:cNvContentPartPr/>
              <p14:nvPr/>
            </p14:nvContentPartPr>
            <p14:xfrm>
              <a:off x="5460160" y="4208810"/>
              <a:ext cx="261360" cy="349560"/>
            </p14:xfrm>
          </p:contentPart>
        </mc:Choice>
        <mc:Fallback xmlns="">
          <p:pic>
            <p:nvPicPr>
              <p:cNvPr id="117" name="Encre 116">
                <a:extLst>
                  <a:ext uri="{FF2B5EF4-FFF2-40B4-BE49-F238E27FC236}">
                    <a16:creationId xmlns:a16="http://schemas.microsoft.com/office/drawing/2014/main" id="{53CF3BF7-FC27-816D-9B2D-462096E448B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42520" y="4191170"/>
                <a:ext cx="2970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8" name="Encre 117">
                <a:extLst>
                  <a:ext uri="{FF2B5EF4-FFF2-40B4-BE49-F238E27FC236}">
                    <a16:creationId xmlns:a16="http://schemas.microsoft.com/office/drawing/2014/main" id="{254E4BEE-0FAA-870E-A143-33CF891D7D39}"/>
                  </a:ext>
                </a:extLst>
              </p14:cNvPr>
              <p14:cNvContentPartPr/>
              <p14:nvPr/>
            </p14:nvContentPartPr>
            <p14:xfrm>
              <a:off x="5829160" y="4401770"/>
              <a:ext cx="186120" cy="151200"/>
            </p14:xfrm>
          </p:contentPart>
        </mc:Choice>
        <mc:Fallback xmlns="">
          <p:pic>
            <p:nvPicPr>
              <p:cNvPr id="118" name="Encre 117">
                <a:extLst>
                  <a:ext uri="{FF2B5EF4-FFF2-40B4-BE49-F238E27FC236}">
                    <a16:creationId xmlns:a16="http://schemas.microsoft.com/office/drawing/2014/main" id="{254E4BEE-0FAA-870E-A143-33CF891D7D3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811520" y="4384130"/>
                <a:ext cx="2217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9" name="Encre 118">
                <a:extLst>
                  <a:ext uri="{FF2B5EF4-FFF2-40B4-BE49-F238E27FC236}">
                    <a16:creationId xmlns:a16="http://schemas.microsoft.com/office/drawing/2014/main" id="{55E73DA5-5EA1-39CC-430E-F289AF113CA9}"/>
                  </a:ext>
                </a:extLst>
              </p14:cNvPr>
              <p14:cNvContentPartPr/>
              <p14:nvPr/>
            </p14:nvContentPartPr>
            <p14:xfrm>
              <a:off x="6000160" y="4114850"/>
              <a:ext cx="198360" cy="359640"/>
            </p14:xfrm>
          </p:contentPart>
        </mc:Choice>
        <mc:Fallback xmlns="">
          <p:pic>
            <p:nvPicPr>
              <p:cNvPr id="119" name="Encre 118">
                <a:extLst>
                  <a:ext uri="{FF2B5EF4-FFF2-40B4-BE49-F238E27FC236}">
                    <a16:creationId xmlns:a16="http://schemas.microsoft.com/office/drawing/2014/main" id="{55E73DA5-5EA1-39CC-430E-F289AF113CA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982160" y="4096850"/>
                <a:ext cx="2340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0" name="Encre 119">
                <a:extLst>
                  <a:ext uri="{FF2B5EF4-FFF2-40B4-BE49-F238E27FC236}">
                    <a16:creationId xmlns:a16="http://schemas.microsoft.com/office/drawing/2014/main" id="{C17C3A61-F9F8-D35C-4052-5F3DAB6C9C27}"/>
                  </a:ext>
                </a:extLst>
              </p14:cNvPr>
              <p14:cNvContentPartPr/>
              <p14:nvPr/>
            </p14:nvContentPartPr>
            <p14:xfrm>
              <a:off x="6490480" y="4336610"/>
              <a:ext cx="583200" cy="294120"/>
            </p14:xfrm>
          </p:contentPart>
        </mc:Choice>
        <mc:Fallback xmlns="">
          <p:pic>
            <p:nvPicPr>
              <p:cNvPr id="120" name="Encre 119">
                <a:extLst>
                  <a:ext uri="{FF2B5EF4-FFF2-40B4-BE49-F238E27FC236}">
                    <a16:creationId xmlns:a16="http://schemas.microsoft.com/office/drawing/2014/main" id="{C17C3A61-F9F8-D35C-4052-5F3DAB6C9C2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72840" y="4318610"/>
                <a:ext cx="6188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1" name="Encre 120">
                <a:extLst>
                  <a:ext uri="{FF2B5EF4-FFF2-40B4-BE49-F238E27FC236}">
                    <a16:creationId xmlns:a16="http://schemas.microsoft.com/office/drawing/2014/main" id="{430BCBDE-A77C-0BC0-C8FB-469306EFFA1A}"/>
                  </a:ext>
                </a:extLst>
              </p14:cNvPr>
              <p14:cNvContentPartPr/>
              <p14:nvPr/>
            </p14:nvContentPartPr>
            <p14:xfrm>
              <a:off x="7060000" y="4479890"/>
              <a:ext cx="295200" cy="149760"/>
            </p14:xfrm>
          </p:contentPart>
        </mc:Choice>
        <mc:Fallback xmlns="">
          <p:pic>
            <p:nvPicPr>
              <p:cNvPr id="121" name="Encre 120">
                <a:extLst>
                  <a:ext uri="{FF2B5EF4-FFF2-40B4-BE49-F238E27FC236}">
                    <a16:creationId xmlns:a16="http://schemas.microsoft.com/office/drawing/2014/main" id="{430BCBDE-A77C-0BC0-C8FB-469306EFFA1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042000" y="4462250"/>
                <a:ext cx="3308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2" name="Encre 121">
                <a:extLst>
                  <a:ext uri="{FF2B5EF4-FFF2-40B4-BE49-F238E27FC236}">
                    <a16:creationId xmlns:a16="http://schemas.microsoft.com/office/drawing/2014/main" id="{14231665-DE96-CFED-B368-A5954DFB1BC6}"/>
                  </a:ext>
                </a:extLst>
              </p14:cNvPr>
              <p14:cNvContentPartPr/>
              <p14:nvPr/>
            </p14:nvContentPartPr>
            <p14:xfrm>
              <a:off x="7238560" y="4114850"/>
              <a:ext cx="333720" cy="369360"/>
            </p14:xfrm>
          </p:contentPart>
        </mc:Choice>
        <mc:Fallback xmlns="">
          <p:pic>
            <p:nvPicPr>
              <p:cNvPr id="122" name="Encre 121">
                <a:extLst>
                  <a:ext uri="{FF2B5EF4-FFF2-40B4-BE49-F238E27FC236}">
                    <a16:creationId xmlns:a16="http://schemas.microsoft.com/office/drawing/2014/main" id="{14231665-DE96-CFED-B368-A5954DFB1BC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220560" y="4096850"/>
                <a:ext cx="3693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3" name="Encre 122">
                <a:extLst>
                  <a:ext uri="{FF2B5EF4-FFF2-40B4-BE49-F238E27FC236}">
                    <a16:creationId xmlns:a16="http://schemas.microsoft.com/office/drawing/2014/main" id="{79B6D327-273F-61B5-3DA2-4D011940C15D}"/>
                  </a:ext>
                </a:extLst>
              </p14:cNvPr>
              <p14:cNvContentPartPr/>
              <p14:nvPr/>
            </p14:nvContentPartPr>
            <p14:xfrm>
              <a:off x="7535560" y="4374050"/>
              <a:ext cx="180360" cy="186480"/>
            </p14:xfrm>
          </p:contentPart>
        </mc:Choice>
        <mc:Fallback xmlns="">
          <p:pic>
            <p:nvPicPr>
              <p:cNvPr id="123" name="Encre 122">
                <a:extLst>
                  <a:ext uri="{FF2B5EF4-FFF2-40B4-BE49-F238E27FC236}">
                    <a16:creationId xmlns:a16="http://schemas.microsoft.com/office/drawing/2014/main" id="{79B6D327-273F-61B5-3DA2-4D011940C15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517920" y="4356050"/>
                <a:ext cx="2160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4" name="Encre 123">
                <a:extLst>
                  <a:ext uri="{FF2B5EF4-FFF2-40B4-BE49-F238E27FC236}">
                    <a16:creationId xmlns:a16="http://schemas.microsoft.com/office/drawing/2014/main" id="{D7C2AF19-A581-62DB-4798-0C3B859EEDBA}"/>
                  </a:ext>
                </a:extLst>
              </p14:cNvPr>
              <p14:cNvContentPartPr/>
              <p14:nvPr/>
            </p14:nvContentPartPr>
            <p14:xfrm>
              <a:off x="7853440" y="4364690"/>
              <a:ext cx="40320" cy="201960"/>
            </p14:xfrm>
          </p:contentPart>
        </mc:Choice>
        <mc:Fallback xmlns="">
          <p:pic>
            <p:nvPicPr>
              <p:cNvPr id="124" name="Encre 123">
                <a:extLst>
                  <a:ext uri="{FF2B5EF4-FFF2-40B4-BE49-F238E27FC236}">
                    <a16:creationId xmlns:a16="http://schemas.microsoft.com/office/drawing/2014/main" id="{D7C2AF19-A581-62DB-4798-0C3B859EEDB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835440" y="4346690"/>
                <a:ext cx="759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5" name="Encre 124">
                <a:extLst>
                  <a:ext uri="{FF2B5EF4-FFF2-40B4-BE49-F238E27FC236}">
                    <a16:creationId xmlns:a16="http://schemas.microsoft.com/office/drawing/2014/main" id="{89AD2C9B-429E-3C1D-DD7B-D11F4C8957C1}"/>
                  </a:ext>
                </a:extLst>
              </p14:cNvPr>
              <p14:cNvContentPartPr/>
              <p14:nvPr/>
            </p14:nvContentPartPr>
            <p14:xfrm>
              <a:off x="7918240" y="4311050"/>
              <a:ext cx="120240" cy="89640"/>
            </p14:xfrm>
          </p:contentPart>
        </mc:Choice>
        <mc:Fallback xmlns="">
          <p:pic>
            <p:nvPicPr>
              <p:cNvPr id="125" name="Encre 124">
                <a:extLst>
                  <a:ext uri="{FF2B5EF4-FFF2-40B4-BE49-F238E27FC236}">
                    <a16:creationId xmlns:a16="http://schemas.microsoft.com/office/drawing/2014/main" id="{89AD2C9B-429E-3C1D-DD7B-D11F4C8957C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900600" y="4293410"/>
                <a:ext cx="155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8" name="Encre 127">
                <a:extLst>
                  <a:ext uri="{FF2B5EF4-FFF2-40B4-BE49-F238E27FC236}">
                    <a16:creationId xmlns:a16="http://schemas.microsoft.com/office/drawing/2014/main" id="{0E6FFAF4-B2F8-F395-7205-CD71549708A7}"/>
                  </a:ext>
                </a:extLst>
              </p14:cNvPr>
              <p14:cNvContentPartPr/>
              <p14:nvPr/>
            </p14:nvContentPartPr>
            <p14:xfrm>
              <a:off x="8870080" y="4285490"/>
              <a:ext cx="117720" cy="164520"/>
            </p14:xfrm>
          </p:contentPart>
        </mc:Choice>
        <mc:Fallback xmlns="">
          <p:pic>
            <p:nvPicPr>
              <p:cNvPr id="128" name="Encre 127">
                <a:extLst>
                  <a:ext uri="{FF2B5EF4-FFF2-40B4-BE49-F238E27FC236}">
                    <a16:creationId xmlns:a16="http://schemas.microsoft.com/office/drawing/2014/main" id="{0E6FFAF4-B2F8-F395-7205-CD71549708A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852440" y="4267490"/>
                <a:ext cx="153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9" name="Encre 128">
                <a:extLst>
                  <a:ext uri="{FF2B5EF4-FFF2-40B4-BE49-F238E27FC236}">
                    <a16:creationId xmlns:a16="http://schemas.microsoft.com/office/drawing/2014/main" id="{23E2C5E6-9E33-37BF-C64F-055E54A37AC3}"/>
                  </a:ext>
                </a:extLst>
              </p14:cNvPr>
              <p14:cNvContentPartPr/>
              <p14:nvPr/>
            </p14:nvContentPartPr>
            <p14:xfrm>
              <a:off x="9123880" y="4278290"/>
              <a:ext cx="142560" cy="160200"/>
            </p14:xfrm>
          </p:contentPart>
        </mc:Choice>
        <mc:Fallback xmlns="">
          <p:pic>
            <p:nvPicPr>
              <p:cNvPr id="129" name="Encre 128">
                <a:extLst>
                  <a:ext uri="{FF2B5EF4-FFF2-40B4-BE49-F238E27FC236}">
                    <a16:creationId xmlns:a16="http://schemas.microsoft.com/office/drawing/2014/main" id="{23E2C5E6-9E33-37BF-C64F-055E54A37AC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105880" y="4260290"/>
                <a:ext cx="178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0" name="Encre 129">
                <a:extLst>
                  <a:ext uri="{FF2B5EF4-FFF2-40B4-BE49-F238E27FC236}">
                    <a16:creationId xmlns:a16="http://schemas.microsoft.com/office/drawing/2014/main" id="{FE215079-C08F-37A2-5754-92BB62BA6CC0}"/>
                  </a:ext>
                </a:extLst>
              </p14:cNvPr>
              <p14:cNvContentPartPr/>
              <p14:nvPr/>
            </p14:nvContentPartPr>
            <p14:xfrm>
              <a:off x="9352840" y="4212410"/>
              <a:ext cx="382320" cy="200520"/>
            </p14:xfrm>
          </p:contentPart>
        </mc:Choice>
        <mc:Fallback xmlns="">
          <p:pic>
            <p:nvPicPr>
              <p:cNvPr id="130" name="Encre 129">
                <a:extLst>
                  <a:ext uri="{FF2B5EF4-FFF2-40B4-BE49-F238E27FC236}">
                    <a16:creationId xmlns:a16="http://schemas.microsoft.com/office/drawing/2014/main" id="{FE215079-C08F-37A2-5754-92BB62BA6CC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335200" y="4194410"/>
                <a:ext cx="41796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3" name="Groupe 392">
            <a:extLst>
              <a:ext uri="{FF2B5EF4-FFF2-40B4-BE49-F238E27FC236}">
                <a16:creationId xmlns:a16="http://schemas.microsoft.com/office/drawing/2014/main" id="{FCDA36E4-B456-23C8-8F2E-04CEB8C6E061}"/>
              </a:ext>
            </a:extLst>
          </p:cNvPr>
          <p:cNvGrpSpPr/>
          <p:nvPr/>
        </p:nvGrpSpPr>
        <p:grpSpPr>
          <a:xfrm>
            <a:off x="4133560" y="101930"/>
            <a:ext cx="7864920" cy="3149640"/>
            <a:chOff x="4133560" y="101930"/>
            <a:chExt cx="7864920" cy="31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63835775-36D2-4D57-ECE0-C3E6AC3CBBA7}"/>
                    </a:ext>
                  </a:extLst>
                </p14:cNvPr>
                <p14:cNvContentPartPr/>
                <p14:nvPr/>
              </p14:nvContentPartPr>
              <p14:xfrm>
                <a:off x="4133560" y="2516450"/>
                <a:ext cx="687600" cy="43560"/>
              </p14:xfrm>
            </p:contentPart>
          </mc:Choice>
          <mc:Fallback xmlns=""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63835775-36D2-4D57-ECE0-C3E6AC3CBBA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15920" y="2498810"/>
                  <a:ext cx="723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2B7B8627-F159-1A40-0A58-AE54C9FC5C3D}"/>
                    </a:ext>
                  </a:extLst>
                </p14:cNvPr>
                <p14:cNvContentPartPr/>
                <p14:nvPr/>
              </p14:nvContentPartPr>
              <p14:xfrm>
                <a:off x="4730440" y="2443730"/>
                <a:ext cx="177840" cy="173160"/>
              </p14:xfrm>
            </p:contentPart>
          </mc:Choice>
          <mc:Fallback xmlns=""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2B7B8627-F159-1A40-0A58-AE54C9FC5C3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12800" y="2426090"/>
                  <a:ext cx="213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2" name="Encre 71">
                  <a:extLst>
                    <a:ext uri="{FF2B5EF4-FFF2-40B4-BE49-F238E27FC236}">
                      <a16:creationId xmlns:a16="http://schemas.microsoft.com/office/drawing/2014/main" id="{FF7F999C-468B-0FDA-3664-0BD9BC47A1D3}"/>
                    </a:ext>
                  </a:extLst>
                </p14:cNvPr>
                <p14:cNvContentPartPr/>
                <p14:nvPr/>
              </p14:nvContentPartPr>
              <p14:xfrm>
                <a:off x="5371600" y="2214410"/>
                <a:ext cx="375120" cy="345240"/>
              </p14:xfrm>
            </p:contentPart>
          </mc:Choice>
          <mc:Fallback xmlns="">
            <p:pic>
              <p:nvPicPr>
                <p:cNvPr id="72" name="Encre 71">
                  <a:extLst>
                    <a:ext uri="{FF2B5EF4-FFF2-40B4-BE49-F238E27FC236}">
                      <a16:creationId xmlns:a16="http://schemas.microsoft.com/office/drawing/2014/main" id="{FF7F999C-468B-0FDA-3664-0BD9BC47A1D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53960" y="2196770"/>
                  <a:ext cx="4107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3" name="Encre 72">
                  <a:extLst>
                    <a:ext uri="{FF2B5EF4-FFF2-40B4-BE49-F238E27FC236}">
                      <a16:creationId xmlns:a16="http://schemas.microsoft.com/office/drawing/2014/main" id="{EE3FBC0E-5980-737F-44CD-7495BD3A0932}"/>
                    </a:ext>
                  </a:extLst>
                </p14:cNvPr>
                <p14:cNvContentPartPr/>
                <p14:nvPr/>
              </p14:nvContentPartPr>
              <p14:xfrm>
                <a:off x="5904400" y="2336810"/>
                <a:ext cx="565200" cy="191520"/>
              </p14:xfrm>
            </p:contentPart>
          </mc:Choice>
          <mc:Fallback xmlns="">
            <p:pic>
              <p:nvPicPr>
                <p:cNvPr id="73" name="Encre 72">
                  <a:extLst>
                    <a:ext uri="{FF2B5EF4-FFF2-40B4-BE49-F238E27FC236}">
                      <a16:creationId xmlns:a16="http://schemas.microsoft.com/office/drawing/2014/main" id="{EE3FBC0E-5980-737F-44CD-7495BD3A093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86400" y="2319170"/>
                  <a:ext cx="600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4" name="Encre 73">
                  <a:extLst>
                    <a:ext uri="{FF2B5EF4-FFF2-40B4-BE49-F238E27FC236}">
                      <a16:creationId xmlns:a16="http://schemas.microsoft.com/office/drawing/2014/main" id="{CC944706-8D5A-6785-18F0-8CC6D827E2F4}"/>
                    </a:ext>
                  </a:extLst>
                </p14:cNvPr>
                <p14:cNvContentPartPr/>
                <p14:nvPr/>
              </p14:nvContentPartPr>
              <p14:xfrm>
                <a:off x="6330640" y="2152490"/>
                <a:ext cx="73080" cy="360"/>
              </p14:xfrm>
            </p:contentPart>
          </mc:Choice>
          <mc:Fallback xmlns="">
            <p:pic>
              <p:nvPicPr>
                <p:cNvPr id="74" name="Encre 73">
                  <a:extLst>
                    <a:ext uri="{FF2B5EF4-FFF2-40B4-BE49-F238E27FC236}">
                      <a16:creationId xmlns:a16="http://schemas.microsoft.com/office/drawing/2014/main" id="{CC944706-8D5A-6785-18F0-8CC6D827E2F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13000" y="2134490"/>
                  <a:ext cx="108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5" name="Encre 74">
                  <a:extLst>
                    <a:ext uri="{FF2B5EF4-FFF2-40B4-BE49-F238E27FC236}">
                      <a16:creationId xmlns:a16="http://schemas.microsoft.com/office/drawing/2014/main" id="{50E47C4E-B3D9-5F61-D550-C401BF4030C5}"/>
                    </a:ext>
                  </a:extLst>
                </p14:cNvPr>
                <p14:cNvContentPartPr/>
                <p14:nvPr/>
              </p14:nvContentPartPr>
              <p14:xfrm>
                <a:off x="6514600" y="2038370"/>
                <a:ext cx="107640" cy="311400"/>
              </p14:xfrm>
            </p:contentPart>
          </mc:Choice>
          <mc:Fallback xmlns="">
            <p:pic>
              <p:nvPicPr>
                <p:cNvPr id="75" name="Encre 74">
                  <a:extLst>
                    <a:ext uri="{FF2B5EF4-FFF2-40B4-BE49-F238E27FC236}">
                      <a16:creationId xmlns:a16="http://schemas.microsoft.com/office/drawing/2014/main" id="{50E47C4E-B3D9-5F61-D550-C401BF4030C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96960" y="2020370"/>
                  <a:ext cx="143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6" name="Encre 75">
                  <a:extLst>
                    <a:ext uri="{FF2B5EF4-FFF2-40B4-BE49-F238E27FC236}">
                      <a16:creationId xmlns:a16="http://schemas.microsoft.com/office/drawing/2014/main" id="{64C762E1-A2D8-0E1B-2239-1D5B81904DCA}"/>
                    </a:ext>
                  </a:extLst>
                </p14:cNvPr>
                <p14:cNvContentPartPr/>
                <p14:nvPr/>
              </p14:nvContentPartPr>
              <p14:xfrm>
                <a:off x="6610000" y="2275610"/>
                <a:ext cx="214920" cy="29880"/>
              </p14:xfrm>
            </p:contentPart>
          </mc:Choice>
          <mc:Fallback xmlns="">
            <p:pic>
              <p:nvPicPr>
                <p:cNvPr id="76" name="Encre 75">
                  <a:extLst>
                    <a:ext uri="{FF2B5EF4-FFF2-40B4-BE49-F238E27FC236}">
                      <a16:creationId xmlns:a16="http://schemas.microsoft.com/office/drawing/2014/main" id="{64C762E1-A2D8-0E1B-2239-1D5B81904DC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92360" y="2257610"/>
                  <a:ext cx="250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5B59BA3D-3CC4-01E6-C0A3-1D0AAB24F53B}"/>
                    </a:ext>
                  </a:extLst>
                </p14:cNvPr>
                <p14:cNvContentPartPr/>
                <p14:nvPr/>
              </p14:nvContentPartPr>
              <p14:xfrm>
                <a:off x="6965680" y="2063570"/>
                <a:ext cx="105840" cy="302760"/>
              </p14:xfrm>
            </p:contentPart>
          </mc:Choice>
          <mc:Fallback xmlns=""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5B59BA3D-3CC4-01E6-C0A3-1D0AAB24F53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48040" y="2045570"/>
                  <a:ext cx="141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8" name="Encre 77">
                  <a:extLst>
                    <a:ext uri="{FF2B5EF4-FFF2-40B4-BE49-F238E27FC236}">
                      <a16:creationId xmlns:a16="http://schemas.microsoft.com/office/drawing/2014/main" id="{DF739D2F-6F89-1D91-FDD4-1C6DE81BB33D}"/>
                    </a:ext>
                  </a:extLst>
                </p14:cNvPr>
                <p14:cNvContentPartPr/>
                <p14:nvPr/>
              </p14:nvContentPartPr>
              <p14:xfrm>
                <a:off x="7028680" y="2101370"/>
                <a:ext cx="241560" cy="254880"/>
              </p14:xfrm>
            </p:contentPart>
          </mc:Choice>
          <mc:Fallback xmlns="">
            <p:pic>
              <p:nvPicPr>
                <p:cNvPr id="78" name="Encre 77">
                  <a:extLst>
                    <a:ext uri="{FF2B5EF4-FFF2-40B4-BE49-F238E27FC236}">
                      <a16:creationId xmlns:a16="http://schemas.microsoft.com/office/drawing/2014/main" id="{DF739D2F-6F89-1D91-FDD4-1C6DE81BB33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11040" y="2083730"/>
                  <a:ext cx="2772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9" name="Encre 78">
                  <a:extLst>
                    <a:ext uri="{FF2B5EF4-FFF2-40B4-BE49-F238E27FC236}">
                      <a16:creationId xmlns:a16="http://schemas.microsoft.com/office/drawing/2014/main" id="{670A3494-73CD-1B84-8987-63E4D8443F9E}"/>
                    </a:ext>
                  </a:extLst>
                </p14:cNvPr>
                <p14:cNvContentPartPr/>
                <p14:nvPr/>
              </p14:nvContentPartPr>
              <p14:xfrm>
                <a:off x="7429000" y="2101730"/>
                <a:ext cx="26280" cy="229680"/>
              </p14:xfrm>
            </p:contentPart>
          </mc:Choice>
          <mc:Fallback xmlns="">
            <p:pic>
              <p:nvPicPr>
                <p:cNvPr id="79" name="Encre 78">
                  <a:extLst>
                    <a:ext uri="{FF2B5EF4-FFF2-40B4-BE49-F238E27FC236}">
                      <a16:creationId xmlns:a16="http://schemas.microsoft.com/office/drawing/2014/main" id="{670A3494-73CD-1B84-8987-63E4D8443F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11000" y="2083730"/>
                  <a:ext cx="61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0" name="Encre 79">
                  <a:extLst>
                    <a:ext uri="{FF2B5EF4-FFF2-40B4-BE49-F238E27FC236}">
                      <a16:creationId xmlns:a16="http://schemas.microsoft.com/office/drawing/2014/main" id="{72B7413A-4D81-480D-EF61-93050B182214}"/>
                    </a:ext>
                  </a:extLst>
                </p14:cNvPr>
                <p14:cNvContentPartPr/>
                <p14:nvPr/>
              </p14:nvContentPartPr>
              <p14:xfrm>
                <a:off x="7251520" y="2133050"/>
                <a:ext cx="384480" cy="7920"/>
              </p14:xfrm>
            </p:contentPart>
          </mc:Choice>
          <mc:Fallback xmlns="">
            <p:pic>
              <p:nvPicPr>
                <p:cNvPr id="80" name="Encre 79">
                  <a:extLst>
                    <a:ext uri="{FF2B5EF4-FFF2-40B4-BE49-F238E27FC236}">
                      <a16:creationId xmlns:a16="http://schemas.microsoft.com/office/drawing/2014/main" id="{72B7413A-4D81-480D-EF61-93050B18221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33880" y="2115050"/>
                  <a:ext cx="420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81" name="Encre 80">
                  <a:extLst>
                    <a:ext uri="{FF2B5EF4-FFF2-40B4-BE49-F238E27FC236}">
                      <a16:creationId xmlns:a16="http://schemas.microsoft.com/office/drawing/2014/main" id="{7E32D49C-BF18-1FE4-F92B-19E308FE045A}"/>
                    </a:ext>
                  </a:extLst>
                </p14:cNvPr>
                <p14:cNvContentPartPr/>
                <p14:nvPr/>
              </p14:nvContentPartPr>
              <p14:xfrm>
                <a:off x="4349560" y="2972210"/>
                <a:ext cx="560880" cy="44640"/>
              </p14:xfrm>
            </p:contentPart>
          </mc:Choice>
          <mc:Fallback xmlns="">
            <p:pic>
              <p:nvPicPr>
                <p:cNvPr id="81" name="Encre 80">
                  <a:extLst>
                    <a:ext uri="{FF2B5EF4-FFF2-40B4-BE49-F238E27FC236}">
                      <a16:creationId xmlns:a16="http://schemas.microsoft.com/office/drawing/2014/main" id="{7E32D49C-BF18-1FE4-F92B-19E308FE045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31920" y="2954570"/>
                  <a:ext cx="596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2" name="Encre 81">
                  <a:extLst>
                    <a:ext uri="{FF2B5EF4-FFF2-40B4-BE49-F238E27FC236}">
                      <a16:creationId xmlns:a16="http://schemas.microsoft.com/office/drawing/2014/main" id="{284140F2-CFD9-4366-EDD6-B01E84654D4A}"/>
                    </a:ext>
                  </a:extLst>
                </p14:cNvPr>
                <p14:cNvContentPartPr/>
                <p14:nvPr/>
              </p14:nvContentPartPr>
              <p14:xfrm>
                <a:off x="4908280" y="2875730"/>
                <a:ext cx="210960" cy="176760"/>
              </p14:xfrm>
            </p:contentPart>
          </mc:Choice>
          <mc:Fallback xmlns="">
            <p:pic>
              <p:nvPicPr>
                <p:cNvPr id="82" name="Encre 81">
                  <a:extLst>
                    <a:ext uri="{FF2B5EF4-FFF2-40B4-BE49-F238E27FC236}">
                      <a16:creationId xmlns:a16="http://schemas.microsoft.com/office/drawing/2014/main" id="{284140F2-CFD9-4366-EDD6-B01E84654D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90640" y="2858090"/>
                  <a:ext cx="246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BB4B0187-7A10-ED20-D83A-1CD21FE5BD39}"/>
                    </a:ext>
                  </a:extLst>
                </p14:cNvPr>
                <p14:cNvContentPartPr/>
                <p14:nvPr/>
              </p14:nvContentPartPr>
              <p14:xfrm>
                <a:off x="4971640" y="2958890"/>
                <a:ext cx="7200" cy="118080"/>
              </p14:xfrm>
            </p:contentPart>
          </mc:Choice>
          <mc:Fallback xmlns=""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BB4B0187-7A10-ED20-D83A-1CD21FE5BD3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53640" y="2940890"/>
                  <a:ext cx="42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05BEA884-67E3-AD25-49C7-A248FBC0686F}"/>
                    </a:ext>
                  </a:extLst>
                </p14:cNvPr>
                <p14:cNvContentPartPr/>
                <p14:nvPr/>
              </p14:nvContentPartPr>
              <p14:xfrm>
                <a:off x="5466640" y="2748290"/>
                <a:ext cx="281160" cy="49716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05BEA884-67E3-AD25-49C7-A248FBC068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49000" y="2730290"/>
                  <a:ext cx="3168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0ED6F3C7-A94D-DE6B-7024-2D6AE51B5751}"/>
                    </a:ext>
                  </a:extLst>
                </p14:cNvPr>
                <p14:cNvContentPartPr/>
                <p14:nvPr/>
              </p14:nvContentPartPr>
              <p14:xfrm>
                <a:off x="5878840" y="2978330"/>
                <a:ext cx="352440" cy="19800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0ED6F3C7-A94D-DE6B-7024-2D6AE51B575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61200" y="2960330"/>
                  <a:ext cx="388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8CA4D728-B9F6-2B99-EB80-579A5B7F8450}"/>
                    </a:ext>
                  </a:extLst>
                </p14:cNvPr>
                <p14:cNvContentPartPr/>
                <p14:nvPr/>
              </p14:nvContentPartPr>
              <p14:xfrm>
                <a:off x="6190960" y="2800130"/>
                <a:ext cx="64440" cy="684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8CA4D728-B9F6-2B99-EB80-579A5B7F845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73320" y="2782130"/>
                  <a:ext cx="100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1" name="Encre 90">
                  <a:extLst>
                    <a:ext uri="{FF2B5EF4-FFF2-40B4-BE49-F238E27FC236}">
                      <a16:creationId xmlns:a16="http://schemas.microsoft.com/office/drawing/2014/main" id="{578F79BF-6F3F-E8EF-8131-874DEC2EE90F}"/>
                    </a:ext>
                  </a:extLst>
                </p14:cNvPr>
                <p14:cNvContentPartPr/>
                <p14:nvPr/>
              </p14:nvContentPartPr>
              <p14:xfrm>
                <a:off x="6419560" y="2635250"/>
                <a:ext cx="22680" cy="402840"/>
              </p14:xfrm>
            </p:contentPart>
          </mc:Choice>
          <mc:Fallback xmlns="">
            <p:pic>
              <p:nvPicPr>
                <p:cNvPr id="91" name="Encre 90">
                  <a:extLst>
                    <a:ext uri="{FF2B5EF4-FFF2-40B4-BE49-F238E27FC236}">
                      <a16:creationId xmlns:a16="http://schemas.microsoft.com/office/drawing/2014/main" id="{578F79BF-6F3F-E8EF-8131-874DEC2EE90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01920" y="2617250"/>
                  <a:ext cx="583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0D29137F-B40F-F996-3C25-E75060BAE39E}"/>
                    </a:ext>
                  </a:extLst>
                </p14:cNvPr>
                <p14:cNvContentPartPr/>
                <p14:nvPr/>
              </p14:nvContentPartPr>
              <p14:xfrm>
                <a:off x="6381400" y="2866010"/>
                <a:ext cx="398880" cy="7452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0D29137F-B40F-F996-3C25-E75060BAE39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63760" y="2848010"/>
                  <a:ext cx="434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866BE4EA-11B6-F4B7-AE63-4DBEEE9EDBB3}"/>
                    </a:ext>
                  </a:extLst>
                </p14:cNvPr>
                <p14:cNvContentPartPr/>
                <p14:nvPr/>
              </p14:nvContentPartPr>
              <p14:xfrm>
                <a:off x="6953080" y="2589890"/>
                <a:ext cx="267120" cy="33336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866BE4EA-11B6-F4B7-AE63-4DBEEE9EDBB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35440" y="2571890"/>
                  <a:ext cx="302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7EB7E3FD-B031-46E3-70B1-7DFDE161E724}"/>
                    </a:ext>
                  </a:extLst>
                </p14:cNvPr>
                <p14:cNvContentPartPr/>
                <p14:nvPr/>
              </p14:nvContentPartPr>
              <p14:xfrm>
                <a:off x="7022920" y="2729570"/>
                <a:ext cx="432720" cy="5184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7EB7E3FD-B031-46E3-70B1-7DFDE161E7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05280" y="2711930"/>
                  <a:ext cx="468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0ADCAF31-4F8A-3E85-D2D2-A653E439C973}"/>
                    </a:ext>
                  </a:extLst>
                </p14:cNvPr>
                <p14:cNvContentPartPr/>
                <p14:nvPr/>
              </p14:nvContentPartPr>
              <p14:xfrm>
                <a:off x="7383280" y="2728850"/>
                <a:ext cx="277560" cy="25128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0ADCAF31-4F8A-3E85-D2D2-A653E439C97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65640" y="2710850"/>
                  <a:ext cx="313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88" name="Encre 287">
                  <a:extLst>
                    <a:ext uri="{FF2B5EF4-FFF2-40B4-BE49-F238E27FC236}">
                      <a16:creationId xmlns:a16="http://schemas.microsoft.com/office/drawing/2014/main" id="{C9F48C44-6453-456E-43E9-6552F5BB912B}"/>
                    </a:ext>
                  </a:extLst>
                </p14:cNvPr>
                <p14:cNvContentPartPr/>
                <p14:nvPr/>
              </p14:nvContentPartPr>
              <p14:xfrm>
                <a:off x="7499200" y="2910650"/>
                <a:ext cx="768600" cy="340920"/>
              </p14:xfrm>
            </p:contentPart>
          </mc:Choice>
          <mc:Fallback xmlns="">
            <p:pic>
              <p:nvPicPr>
                <p:cNvPr id="288" name="Encre 287">
                  <a:extLst>
                    <a:ext uri="{FF2B5EF4-FFF2-40B4-BE49-F238E27FC236}">
                      <a16:creationId xmlns:a16="http://schemas.microsoft.com/office/drawing/2014/main" id="{C9F48C44-6453-456E-43E9-6552F5BB912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81560" y="2892650"/>
                  <a:ext cx="804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4" name="Encre 293">
                  <a:extLst>
                    <a:ext uri="{FF2B5EF4-FFF2-40B4-BE49-F238E27FC236}">
                      <a16:creationId xmlns:a16="http://schemas.microsoft.com/office/drawing/2014/main" id="{0450A0AC-6DB3-0BA6-77C0-82CDE66C08C7}"/>
                    </a:ext>
                  </a:extLst>
                </p14:cNvPr>
                <p14:cNvContentPartPr/>
                <p14:nvPr/>
              </p14:nvContentPartPr>
              <p14:xfrm>
                <a:off x="9747040" y="2508170"/>
                <a:ext cx="350640" cy="358920"/>
              </p14:xfrm>
            </p:contentPart>
          </mc:Choice>
          <mc:Fallback xmlns="">
            <p:pic>
              <p:nvPicPr>
                <p:cNvPr id="294" name="Encre 293">
                  <a:extLst>
                    <a:ext uri="{FF2B5EF4-FFF2-40B4-BE49-F238E27FC236}">
                      <a16:creationId xmlns:a16="http://schemas.microsoft.com/office/drawing/2014/main" id="{0450A0AC-6DB3-0BA6-77C0-82CDE66C08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29400" y="2490170"/>
                  <a:ext cx="386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89" name="Encre 288">
                  <a:extLst>
                    <a:ext uri="{FF2B5EF4-FFF2-40B4-BE49-F238E27FC236}">
                      <a16:creationId xmlns:a16="http://schemas.microsoft.com/office/drawing/2014/main" id="{C492007C-2B30-9581-8C94-EE5BB45837BE}"/>
                    </a:ext>
                  </a:extLst>
                </p14:cNvPr>
                <p14:cNvContentPartPr/>
                <p14:nvPr/>
              </p14:nvContentPartPr>
              <p14:xfrm>
                <a:off x="8583520" y="2602130"/>
                <a:ext cx="239760" cy="294120"/>
              </p14:xfrm>
            </p:contentPart>
          </mc:Choice>
          <mc:Fallback xmlns="">
            <p:pic>
              <p:nvPicPr>
                <p:cNvPr id="289" name="Encre 288">
                  <a:extLst>
                    <a:ext uri="{FF2B5EF4-FFF2-40B4-BE49-F238E27FC236}">
                      <a16:creationId xmlns:a16="http://schemas.microsoft.com/office/drawing/2014/main" id="{C492007C-2B30-9581-8C94-EE5BB45837B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65880" y="2584490"/>
                  <a:ext cx="275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0" name="Encre 289">
                  <a:extLst>
                    <a:ext uri="{FF2B5EF4-FFF2-40B4-BE49-F238E27FC236}">
                      <a16:creationId xmlns:a16="http://schemas.microsoft.com/office/drawing/2014/main" id="{849DF107-323F-383D-908E-C2B8305F5495}"/>
                    </a:ext>
                  </a:extLst>
                </p14:cNvPr>
                <p14:cNvContentPartPr/>
                <p14:nvPr/>
              </p14:nvContentPartPr>
              <p14:xfrm>
                <a:off x="8826160" y="2755850"/>
                <a:ext cx="185400" cy="97920"/>
              </p14:xfrm>
            </p:contentPart>
          </mc:Choice>
          <mc:Fallback xmlns="">
            <p:pic>
              <p:nvPicPr>
                <p:cNvPr id="290" name="Encre 289">
                  <a:extLst>
                    <a:ext uri="{FF2B5EF4-FFF2-40B4-BE49-F238E27FC236}">
                      <a16:creationId xmlns:a16="http://schemas.microsoft.com/office/drawing/2014/main" id="{849DF107-323F-383D-908E-C2B8305F549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08520" y="2738210"/>
                  <a:ext cx="221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91" name="Encre 290">
                  <a:extLst>
                    <a:ext uri="{FF2B5EF4-FFF2-40B4-BE49-F238E27FC236}">
                      <a16:creationId xmlns:a16="http://schemas.microsoft.com/office/drawing/2014/main" id="{95F69611-B2A7-3453-4E0A-597678E689E6}"/>
                    </a:ext>
                  </a:extLst>
                </p14:cNvPr>
                <p14:cNvContentPartPr/>
                <p14:nvPr/>
              </p14:nvContentPartPr>
              <p14:xfrm>
                <a:off x="9034240" y="2755850"/>
                <a:ext cx="193680" cy="97920"/>
              </p14:xfrm>
            </p:contentPart>
          </mc:Choice>
          <mc:Fallback xmlns="">
            <p:pic>
              <p:nvPicPr>
                <p:cNvPr id="291" name="Encre 290">
                  <a:extLst>
                    <a:ext uri="{FF2B5EF4-FFF2-40B4-BE49-F238E27FC236}">
                      <a16:creationId xmlns:a16="http://schemas.microsoft.com/office/drawing/2014/main" id="{95F69611-B2A7-3453-4E0A-597678E689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16600" y="2738210"/>
                  <a:ext cx="229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95" name="Encre 294">
                  <a:extLst>
                    <a:ext uri="{FF2B5EF4-FFF2-40B4-BE49-F238E27FC236}">
                      <a16:creationId xmlns:a16="http://schemas.microsoft.com/office/drawing/2014/main" id="{12FE0704-6616-DA32-8C4D-5157A1848991}"/>
                    </a:ext>
                  </a:extLst>
                </p14:cNvPr>
                <p14:cNvContentPartPr/>
                <p14:nvPr/>
              </p14:nvContentPartPr>
              <p14:xfrm>
                <a:off x="9079240" y="2508170"/>
                <a:ext cx="33480" cy="359280"/>
              </p14:xfrm>
            </p:contentPart>
          </mc:Choice>
          <mc:Fallback xmlns="">
            <p:pic>
              <p:nvPicPr>
                <p:cNvPr id="295" name="Encre 294">
                  <a:extLst>
                    <a:ext uri="{FF2B5EF4-FFF2-40B4-BE49-F238E27FC236}">
                      <a16:creationId xmlns:a16="http://schemas.microsoft.com/office/drawing/2014/main" id="{12FE0704-6616-DA32-8C4D-5157A18489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61240" y="2490170"/>
                  <a:ext cx="691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97" name="Encre 296">
                  <a:extLst>
                    <a:ext uri="{FF2B5EF4-FFF2-40B4-BE49-F238E27FC236}">
                      <a16:creationId xmlns:a16="http://schemas.microsoft.com/office/drawing/2014/main" id="{171BA45D-BE79-7EA3-88AE-12AAE2E7195C}"/>
                    </a:ext>
                  </a:extLst>
                </p14:cNvPr>
                <p14:cNvContentPartPr/>
                <p14:nvPr/>
              </p14:nvContentPartPr>
              <p14:xfrm>
                <a:off x="10548040" y="2729210"/>
                <a:ext cx="187200" cy="104400"/>
              </p14:xfrm>
            </p:contentPart>
          </mc:Choice>
          <mc:Fallback xmlns="">
            <p:pic>
              <p:nvPicPr>
                <p:cNvPr id="297" name="Encre 296">
                  <a:extLst>
                    <a:ext uri="{FF2B5EF4-FFF2-40B4-BE49-F238E27FC236}">
                      <a16:creationId xmlns:a16="http://schemas.microsoft.com/office/drawing/2014/main" id="{171BA45D-BE79-7EA3-88AE-12AAE2E7195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30040" y="2711570"/>
                  <a:ext cx="222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98" name="Encre 297">
                  <a:extLst>
                    <a:ext uri="{FF2B5EF4-FFF2-40B4-BE49-F238E27FC236}">
                      <a16:creationId xmlns:a16="http://schemas.microsoft.com/office/drawing/2014/main" id="{AB29C5EA-0028-6CD9-F956-BBEF3039CDEB}"/>
                    </a:ext>
                  </a:extLst>
                </p14:cNvPr>
                <p14:cNvContentPartPr/>
                <p14:nvPr/>
              </p14:nvContentPartPr>
              <p14:xfrm>
                <a:off x="10642360" y="2470010"/>
                <a:ext cx="225360" cy="283680"/>
              </p14:xfrm>
            </p:contentPart>
          </mc:Choice>
          <mc:Fallback xmlns="">
            <p:pic>
              <p:nvPicPr>
                <p:cNvPr id="298" name="Encre 297">
                  <a:extLst>
                    <a:ext uri="{FF2B5EF4-FFF2-40B4-BE49-F238E27FC236}">
                      <a16:creationId xmlns:a16="http://schemas.microsoft.com/office/drawing/2014/main" id="{AB29C5EA-0028-6CD9-F956-BBEF3039CDE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24720" y="2452010"/>
                  <a:ext cx="261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99" name="Encre 298">
                  <a:extLst>
                    <a:ext uri="{FF2B5EF4-FFF2-40B4-BE49-F238E27FC236}">
                      <a16:creationId xmlns:a16="http://schemas.microsoft.com/office/drawing/2014/main" id="{4B426CCF-5540-0208-31DA-BE422D5F6544}"/>
                    </a:ext>
                  </a:extLst>
                </p14:cNvPr>
                <p14:cNvContentPartPr/>
                <p14:nvPr/>
              </p14:nvContentPartPr>
              <p14:xfrm>
                <a:off x="10895080" y="2666930"/>
                <a:ext cx="110520" cy="189360"/>
              </p14:xfrm>
            </p:contentPart>
          </mc:Choice>
          <mc:Fallback xmlns="">
            <p:pic>
              <p:nvPicPr>
                <p:cNvPr id="299" name="Encre 298">
                  <a:extLst>
                    <a:ext uri="{FF2B5EF4-FFF2-40B4-BE49-F238E27FC236}">
                      <a16:creationId xmlns:a16="http://schemas.microsoft.com/office/drawing/2014/main" id="{4B426CCF-5540-0208-31DA-BE422D5F654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77440" y="2648930"/>
                  <a:ext cx="146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0" name="Encre 299">
                  <a:extLst>
                    <a:ext uri="{FF2B5EF4-FFF2-40B4-BE49-F238E27FC236}">
                      <a16:creationId xmlns:a16="http://schemas.microsoft.com/office/drawing/2014/main" id="{AB35F7FF-B715-F7F5-242C-BEBB440F47D0}"/>
                    </a:ext>
                  </a:extLst>
                </p14:cNvPr>
                <p14:cNvContentPartPr/>
                <p14:nvPr/>
              </p14:nvContentPartPr>
              <p14:xfrm>
                <a:off x="11055280" y="2444810"/>
                <a:ext cx="137160" cy="343800"/>
              </p14:xfrm>
            </p:contentPart>
          </mc:Choice>
          <mc:Fallback xmlns="">
            <p:pic>
              <p:nvPicPr>
                <p:cNvPr id="300" name="Encre 299">
                  <a:extLst>
                    <a:ext uri="{FF2B5EF4-FFF2-40B4-BE49-F238E27FC236}">
                      <a16:creationId xmlns:a16="http://schemas.microsoft.com/office/drawing/2014/main" id="{AB35F7FF-B715-F7F5-242C-BEBB440F47D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37280" y="2426810"/>
                  <a:ext cx="1728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01" name="Encre 300">
                  <a:extLst>
                    <a:ext uri="{FF2B5EF4-FFF2-40B4-BE49-F238E27FC236}">
                      <a16:creationId xmlns:a16="http://schemas.microsoft.com/office/drawing/2014/main" id="{B0AA3277-73B0-0E92-AFC9-885DDB0E3667}"/>
                    </a:ext>
                  </a:extLst>
                </p14:cNvPr>
                <p14:cNvContentPartPr/>
                <p14:nvPr/>
              </p14:nvContentPartPr>
              <p14:xfrm>
                <a:off x="11264080" y="2606810"/>
                <a:ext cx="109440" cy="148680"/>
              </p14:xfrm>
            </p:contentPart>
          </mc:Choice>
          <mc:Fallback xmlns="">
            <p:pic>
              <p:nvPicPr>
                <p:cNvPr id="301" name="Encre 300">
                  <a:extLst>
                    <a:ext uri="{FF2B5EF4-FFF2-40B4-BE49-F238E27FC236}">
                      <a16:creationId xmlns:a16="http://schemas.microsoft.com/office/drawing/2014/main" id="{B0AA3277-73B0-0E92-AFC9-885DDB0E366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246080" y="2589170"/>
                  <a:ext cx="145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02" name="Encre 301">
                  <a:extLst>
                    <a:ext uri="{FF2B5EF4-FFF2-40B4-BE49-F238E27FC236}">
                      <a16:creationId xmlns:a16="http://schemas.microsoft.com/office/drawing/2014/main" id="{A49FE8E5-4D23-E823-EDBF-77BA03831B06}"/>
                    </a:ext>
                  </a:extLst>
                </p14:cNvPr>
                <p14:cNvContentPartPr/>
                <p14:nvPr/>
              </p14:nvContentPartPr>
              <p14:xfrm>
                <a:off x="11302960" y="2450930"/>
                <a:ext cx="79560" cy="267480"/>
              </p14:xfrm>
            </p:contentPart>
          </mc:Choice>
          <mc:Fallback xmlns="">
            <p:pic>
              <p:nvPicPr>
                <p:cNvPr id="302" name="Encre 301">
                  <a:extLst>
                    <a:ext uri="{FF2B5EF4-FFF2-40B4-BE49-F238E27FC236}">
                      <a16:creationId xmlns:a16="http://schemas.microsoft.com/office/drawing/2014/main" id="{A49FE8E5-4D23-E823-EDBF-77BA03831B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84960" y="2432930"/>
                  <a:ext cx="115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03" name="Encre 302">
                  <a:extLst>
                    <a:ext uri="{FF2B5EF4-FFF2-40B4-BE49-F238E27FC236}">
                      <a16:creationId xmlns:a16="http://schemas.microsoft.com/office/drawing/2014/main" id="{B8C8138B-473C-6A3C-5FE3-F5D08B098552}"/>
                    </a:ext>
                  </a:extLst>
                </p14:cNvPr>
                <p14:cNvContentPartPr/>
                <p14:nvPr/>
              </p14:nvContentPartPr>
              <p14:xfrm>
                <a:off x="11454160" y="2622650"/>
                <a:ext cx="104400" cy="159120"/>
              </p14:xfrm>
            </p:contentPart>
          </mc:Choice>
          <mc:Fallback xmlns="">
            <p:pic>
              <p:nvPicPr>
                <p:cNvPr id="303" name="Encre 302">
                  <a:extLst>
                    <a:ext uri="{FF2B5EF4-FFF2-40B4-BE49-F238E27FC236}">
                      <a16:creationId xmlns:a16="http://schemas.microsoft.com/office/drawing/2014/main" id="{B8C8138B-473C-6A3C-5FE3-F5D08B09855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436520" y="2604650"/>
                  <a:ext cx="140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04" name="Encre 303">
                  <a:extLst>
                    <a:ext uri="{FF2B5EF4-FFF2-40B4-BE49-F238E27FC236}">
                      <a16:creationId xmlns:a16="http://schemas.microsoft.com/office/drawing/2014/main" id="{4FF0C5FF-5FA9-871B-4087-D3DA79E67B1A}"/>
                    </a:ext>
                  </a:extLst>
                </p14:cNvPr>
                <p14:cNvContentPartPr/>
                <p14:nvPr/>
              </p14:nvContentPartPr>
              <p14:xfrm>
                <a:off x="11633080" y="2654330"/>
                <a:ext cx="245160" cy="172080"/>
              </p14:xfrm>
            </p:contentPart>
          </mc:Choice>
          <mc:Fallback xmlns="">
            <p:pic>
              <p:nvPicPr>
                <p:cNvPr id="304" name="Encre 303">
                  <a:extLst>
                    <a:ext uri="{FF2B5EF4-FFF2-40B4-BE49-F238E27FC236}">
                      <a16:creationId xmlns:a16="http://schemas.microsoft.com/office/drawing/2014/main" id="{4FF0C5FF-5FA9-871B-4087-D3DA79E67B1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615080" y="2636330"/>
                  <a:ext cx="280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05" name="Encre 304">
                  <a:extLst>
                    <a:ext uri="{FF2B5EF4-FFF2-40B4-BE49-F238E27FC236}">
                      <a16:creationId xmlns:a16="http://schemas.microsoft.com/office/drawing/2014/main" id="{F4DCC516-F29C-03F9-E694-4D44F76CA086}"/>
                    </a:ext>
                  </a:extLst>
                </p14:cNvPr>
                <p14:cNvContentPartPr/>
                <p14:nvPr/>
              </p14:nvContentPartPr>
              <p14:xfrm>
                <a:off x="11892640" y="2619770"/>
                <a:ext cx="105840" cy="138240"/>
              </p14:xfrm>
            </p:contentPart>
          </mc:Choice>
          <mc:Fallback xmlns="">
            <p:pic>
              <p:nvPicPr>
                <p:cNvPr id="305" name="Encre 304">
                  <a:extLst>
                    <a:ext uri="{FF2B5EF4-FFF2-40B4-BE49-F238E27FC236}">
                      <a16:creationId xmlns:a16="http://schemas.microsoft.com/office/drawing/2014/main" id="{F4DCC516-F29C-03F9-E694-4D44F76CA08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875000" y="2601770"/>
                  <a:ext cx="141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07" name="Encre 306">
                  <a:extLst>
                    <a:ext uri="{FF2B5EF4-FFF2-40B4-BE49-F238E27FC236}">
                      <a16:creationId xmlns:a16="http://schemas.microsoft.com/office/drawing/2014/main" id="{D5AF32BB-4F24-1F3A-7E29-4E9C1A471D96}"/>
                    </a:ext>
                  </a:extLst>
                </p14:cNvPr>
                <p14:cNvContentPartPr/>
                <p14:nvPr/>
              </p14:nvContentPartPr>
              <p14:xfrm>
                <a:off x="5079640" y="101930"/>
                <a:ext cx="326880" cy="497880"/>
              </p14:xfrm>
            </p:contentPart>
          </mc:Choice>
          <mc:Fallback xmlns="">
            <p:pic>
              <p:nvPicPr>
                <p:cNvPr id="307" name="Encre 306">
                  <a:extLst>
                    <a:ext uri="{FF2B5EF4-FFF2-40B4-BE49-F238E27FC236}">
                      <a16:creationId xmlns:a16="http://schemas.microsoft.com/office/drawing/2014/main" id="{D5AF32BB-4F24-1F3A-7E29-4E9C1A471D9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62000" y="83930"/>
                  <a:ext cx="3625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08" name="Encre 307">
                  <a:extLst>
                    <a:ext uri="{FF2B5EF4-FFF2-40B4-BE49-F238E27FC236}">
                      <a16:creationId xmlns:a16="http://schemas.microsoft.com/office/drawing/2014/main" id="{4B3E5563-E419-9569-16D6-103F6601E832}"/>
                    </a:ext>
                  </a:extLst>
                </p14:cNvPr>
                <p14:cNvContentPartPr/>
                <p14:nvPr/>
              </p14:nvContentPartPr>
              <p14:xfrm>
                <a:off x="5479600" y="290570"/>
                <a:ext cx="396360" cy="257040"/>
              </p14:xfrm>
            </p:contentPart>
          </mc:Choice>
          <mc:Fallback xmlns="">
            <p:pic>
              <p:nvPicPr>
                <p:cNvPr id="308" name="Encre 307">
                  <a:extLst>
                    <a:ext uri="{FF2B5EF4-FFF2-40B4-BE49-F238E27FC236}">
                      <a16:creationId xmlns:a16="http://schemas.microsoft.com/office/drawing/2014/main" id="{4B3E5563-E419-9569-16D6-103F6601E83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61960" y="272930"/>
                  <a:ext cx="432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09" name="Encre 308">
                  <a:extLst>
                    <a:ext uri="{FF2B5EF4-FFF2-40B4-BE49-F238E27FC236}">
                      <a16:creationId xmlns:a16="http://schemas.microsoft.com/office/drawing/2014/main" id="{C11A7A59-375F-FE70-15B5-D614130C3425}"/>
                    </a:ext>
                  </a:extLst>
                </p14:cNvPr>
                <p14:cNvContentPartPr/>
                <p14:nvPr/>
              </p14:nvContentPartPr>
              <p14:xfrm>
                <a:off x="5860840" y="244850"/>
                <a:ext cx="294840" cy="280800"/>
              </p14:xfrm>
            </p:contentPart>
          </mc:Choice>
          <mc:Fallback xmlns="">
            <p:pic>
              <p:nvPicPr>
                <p:cNvPr id="309" name="Encre 308">
                  <a:extLst>
                    <a:ext uri="{FF2B5EF4-FFF2-40B4-BE49-F238E27FC236}">
                      <a16:creationId xmlns:a16="http://schemas.microsoft.com/office/drawing/2014/main" id="{C11A7A59-375F-FE70-15B5-D614130C342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43200" y="226850"/>
                  <a:ext cx="330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10" name="Encre 309">
                  <a:extLst>
                    <a:ext uri="{FF2B5EF4-FFF2-40B4-BE49-F238E27FC236}">
                      <a16:creationId xmlns:a16="http://schemas.microsoft.com/office/drawing/2014/main" id="{26FC02FD-CB87-A284-2479-9FBF41ED841D}"/>
                    </a:ext>
                  </a:extLst>
                </p14:cNvPr>
                <p14:cNvContentPartPr/>
                <p14:nvPr/>
              </p14:nvContentPartPr>
              <p14:xfrm>
                <a:off x="6177640" y="280490"/>
                <a:ext cx="277560" cy="254520"/>
              </p14:xfrm>
            </p:contentPart>
          </mc:Choice>
          <mc:Fallback xmlns="">
            <p:pic>
              <p:nvPicPr>
                <p:cNvPr id="310" name="Encre 309">
                  <a:extLst>
                    <a:ext uri="{FF2B5EF4-FFF2-40B4-BE49-F238E27FC236}">
                      <a16:creationId xmlns:a16="http://schemas.microsoft.com/office/drawing/2014/main" id="{26FC02FD-CB87-A284-2479-9FBF41ED84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59640" y="262850"/>
                  <a:ext cx="313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11" name="Encre 310">
                  <a:extLst>
                    <a:ext uri="{FF2B5EF4-FFF2-40B4-BE49-F238E27FC236}">
                      <a16:creationId xmlns:a16="http://schemas.microsoft.com/office/drawing/2014/main" id="{A65A6293-3D79-7413-93EE-F79AE6D1DF60}"/>
                    </a:ext>
                  </a:extLst>
                </p14:cNvPr>
                <p14:cNvContentPartPr/>
                <p14:nvPr/>
              </p14:nvContentPartPr>
              <p14:xfrm>
                <a:off x="6444760" y="292010"/>
                <a:ext cx="136800" cy="244800"/>
              </p14:xfrm>
            </p:contentPart>
          </mc:Choice>
          <mc:Fallback xmlns="">
            <p:pic>
              <p:nvPicPr>
                <p:cNvPr id="311" name="Encre 310">
                  <a:extLst>
                    <a:ext uri="{FF2B5EF4-FFF2-40B4-BE49-F238E27FC236}">
                      <a16:creationId xmlns:a16="http://schemas.microsoft.com/office/drawing/2014/main" id="{A65A6293-3D79-7413-93EE-F79AE6D1DF6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27120" y="274010"/>
                  <a:ext cx="172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2" name="Encre 311">
                  <a:extLst>
                    <a:ext uri="{FF2B5EF4-FFF2-40B4-BE49-F238E27FC236}">
                      <a16:creationId xmlns:a16="http://schemas.microsoft.com/office/drawing/2014/main" id="{5F5D5574-9246-D285-8EC0-A52D8DA1E864}"/>
                    </a:ext>
                  </a:extLst>
                </p14:cNvPr>
                <p14:cNvContentPartPr/>
                <p14:nvPr/>
              </p14:nvContentPartPr>
              <p14:xfrm>
                <a:off x="6889360" y="295610"/>
                <a:ext cx="265320" cy="281880"/>
              </p14:xfrm>
            </p:contentPart>
          </mc:Choice>
          <mc:Fallback xmlns="">
            <p:pic>
              <p:nvPicPr>
                <p:cNvPr id="312" name="Encre 311">
                  <a:extLst>
                    <a:ext uri="{FF2B5EF4-FFF2-40B4-BE49-F238E27FC236}">
                      <a16:creationId xmlns:a16="http://schemas.microsoft.com/office/drawing/2014/main" id="{5F5D5574-9246-D285-8EC0-A52D8DA1E86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71720" y="277610"/>
                  <a:ext cx="3009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13" name="Encre 312">
                  <a:extLst>
                    <a:ext uri="{FF2B5EF4-FFF2-40B4-BE49-F238E27FC236}">
                      <a16:creationId xmlns:a16="http://schemas.microsoft.com/office/drawing/2014/main" id="{F19A481C-D10E-2890-9B5B-BCEE68E9FD93}"/>
                    </a:ext>
                  </a:extLst>
                </p14:cNvPr>
                <p14:cNvContentPartPr/>
                <p14:nvPr/>
              </p14:nvContentPartPr>
              <p14:xfrm>
                <a:off x="7213360" y="317570"/>
                <a:ext cx="64080" cy="342720"/>
              </p14:xfrm>
            </p:contentPart>
          </mc:Choice>
          <mc:Fallback xmlns="">
            <p:pic>
              <p:nvPicPr>
                <p:cNvPr id="313" name="Encre 312">
                  <a:extLst>
                    <a:ext uri="{FF2B5EF4-FFF2-40B4-BE49-F238E27FC236}">
                      <a16:creationId xmlns:a16="http://schemas.microsoft.com/office/drawing/2014/main" id="{F19A481C-D10E-2890-9B5B-BCEE68E9FD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95720" y="299570"/>
                  <a:ext cx="997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14" name="Encre 313">
                  <a:extLst>
                    <a:ext uri="{FF2B5EF4-FFF2-40B4-BE49-F238E27FC236}">
                      <a16:creationId xmlns:a16="http://schemas.microsoft.com/office/drawing/2014/main" id="{0009DDCD-55AA-0A25-DA40-7DE8D9535834}"/>
                    </a:ext>
                  </a:extLst>
                </p14:cNvPr>
                <p14:cNvContentPartPr/>
                <p14:nvPr/>
              </p14:nvContentPartPr>
              <p14:xfrm>
                <a:off x="7206880" y="248450"/>
                <a:ext cx="56880" cy="73440"/>
              </p14:xfrm>
            </p:contentPart>
          </mc:Choice>
          <mc:Fallback xmlns="">
            <p:pic>
              <p:nvPicPr>
                <p:cNvPr id="314" name="Encre 313">
                  <a:extLst>
                    <a:ext uri="{FF2B5EF4-FFF2-40B4-BE49-F238E27FC236}">
                      <a16:creationId xmlns:a16="http://schemas.microsoft.com/office/drawing/2014/main" id="{0009DDCD-55AA-0A25-DA40-7DE8D953583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89240" y="230810"/>
                  <a:ext cx="92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5" name="Encre 314">
                  <a:extLst>
                    <a:ext uri="{FF2B5EF4-FFF2-40B4-BE49-F238E27FC236}">
                      <a16:creationId xmlns:a16="http://schemas.microsoft.com/office/drawing/2014/main" id="{F5367659-CB14-583F-637F-668B96803835}"/>
                    </a:ext>
                  </a:extLst>
                </p14:cNvPr>
                <p14:cNvContentPartPr/>
                <p14:nvPr/>
              </p14:nvContentPartPr>
              <p14:xfrm>
                <a:off x="7300120" y="310370"/>
                <a:ext cx="172080" cy="256680"/>
              </p14:xfrm>
            </p:contentPart>
          </mc:Choice>
          <mc:Fallback xmlns="">
            <p:pic>
              <p:nvPicPr>
                <p:cNvPr id="315" name="Encre 314">
                  <a:extLst>
                    <a:ext uri="{FF2B5EF4-FFF2-40B4-BE49-F238E27FC236}">
                      <a16:creationId xmlns:a16="http://schemas.microsoft.com/office/drawing/2014/main" id="{F5367659-CB14-583F-637F-668B9680383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82480" y="292370"/>
                  <a:ext cx="207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16" name="Encre 315">
                  <a:extLst>
                    <a:ext uri="{FF2B5EF4-FFF2-40B4-BE49-F238E27FC236}">
                      <a16:creationId xmlns:a16="http://schemas.microsoft.com/office/drawing/2014/main" id="{09876B25-43F4-A1AE-5D78-128BD30A1C75}"/>
                    </a:ext>
                  </a:extLst>
                </p14:cNvPr>
                <p14:cNvContentPartPr/>
                <p14:nvPr/>
              </p14:nvContentPartPr>
              <p14:xfrm>
                <a:off x="7459960" y="349250"/>
                <a:ext cx="94680" cy="193680"/>
              </p14:xfrm>
            </p:contentPart>
          </mc:Choice>
          <mc:Fallback xmlns="">
            <p:pic>
              <p:nvPicPr>
                <p:cNvPr id="316" name="Encre 315">
                  <a:extLst>
                    <a:ext uri="{FF2B5EF4-FFF2-40B4-BE49-F238E27FC236}">
                      <a16:creationId xmlns:a16="http://schemas.microsoft.com/office/drawing/2014/main" id="{09876B25-43F4-A1AE-5D78-128BD30A1C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42320" y="331250"/>
                  <a:ext cx="130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7" name="Encre 316">
                  <a:extLst>
                    <a:ext uri="{FF2B5EF4-FFF2-40B4-BE49-F238E27FC236}">
                      <a16:creationId xmlns:a16="http://schemas.microsoft.com/office/drawing/2014/main" id="{D15E1B7E-A604-ED5F-85DF-C1D8E977829D}"/>
                    </a:ext>
                  </a:extLst>
                </p14:cNvPr>
                <p14:cNvContentPartPr/>
                <p14:nvPr/>
              </p14:nvContentPartPr>
              <p14:xfrm>
                <a:off x="8165200" y="360770"/>
                <a:ext cx="311760" cy="194040"/>
              </p14:xfrm>
            </p:contentPart>
          </mc:Choice>
          <mc:Fallback xmlns="">
            <p:pic>
              <p:nvPicPr>
                <p:cNvPr id="317" name="Encre 316">
                  <a:extLst>
                    <a:ext uri="{FF2B5EF4-FFF2-40B4-BE49-F238E27FC236}">
                      <a16:creationId xmlns:a16="http://schemas.microsoft.com/office/drawing/2014/main" id="{D15E1B7E-A604-ED5F-85DF-C1D8E977829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47200" y="342770"/>
                  <a:ext cx="347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18" name="Encre 317">
                  <a:extLst>
                    <a:ext uri="{FF2B5EF4-FFF2-40B4-BE49-F238E27FC236}">
                      <a16:creationId xmlns:a16="http://schemas.microsoft.com/office/drawing/2014/main" id="{A2D55A1D-A097-B3CC-46D2-CEB540003247}"/>
                    </a:ext>
                  </a:extLst>
                </p14:cNvPr>
                <p14:cNvContentPartPr/>
                <p14:nvPr/>
              </p14:nvContentPartPr>
              <p14:xfrm>
                <a:off x="8832640" y="196610"/>
                <a:ext cx="319680" cy="350280"/>
              </p14:xfrm>
            </p:contentPart>
          </mc:Choice>
          <mc:Fallback xmlns="">
            <p:pic>
              <p:nvPicPr>
                <p:cNvPr id="318" name="Encre 317">
                  <a:extLst>
                    <a:ext uri="{FF2B5EF4-FFF2-40B4-BE49-F238E27FC236}">
                      <a16:creationId xmlns:a16="http://schemas.microsoft.com/office/drawing/2014/main" id="{A2D55A1D-A097-B3CC-46D2-CEB5400032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815000" y="178610"/>
                  <a:ext cx="355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19" name="Encre 318">
                  <a:extLst>
                    <a:ext uri="{FF2B5EF4-FFF2-40B4-BE49-F238E27FC236}">
                      <a16:creationId xmlns:a16="http://schemas.microsoft.com/office/drawing/2014/main" id="{1B6FC26E-CDC9-5E0F-B9C0-53DF6B8470D3}"/>
                    </a:ext>
                  </a:extLst>
                </p14:cNvPr>
                <p14:cNvContentPartPr/>
                <p14:nvPr/>
              </p14:nvContentPartPr>
              <p14:xfrm>
                <a:off x="8794480" y="344210"/>
                <a:ext cx="491400" cy="68760"/>
              </p14:xfrm>
            </p:contentPart>
          </mc:Choice>
          <mc:Fallback xmlns="">
            <p:pic>
              <p:nvPicPr>
                <p:cNvPr id="319" name="Encre 318">
                  <a:extLst>
                    <a:ext uri="{FF2B5EF4-FFF2-40B4-BE49-F238E27FC236}">
                      <a16:creationId xmlns:a16="http://schemas.microsoft.com/office/drawing/2014/main" id="{1B6FC26E-CDC9-5E0F-B9C0-53DF6B8470D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76840" y="326210"/>
                  <a:ext cx="527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0" name="Encre 319">
                  <a:extLst>
                    <a:ext uri="{FF2B5EF4-FFF2-40B4-BE49-F238E27FC236}">
                      <a16:creationId xmlns:a16="http://schemas.microsoft.com/office/drawing/2014/main" id="{0206B7A7-17FF-32D5-879A-2ADFE7CD9F9D}"/>
                    </a:ext>
                  </a:extLst>
                </p14:cNvPr>
                <p14:cNvContentPartPr/>
                <p14:nvPr/>
              </p14:nvContentPartPr>
              <p14:xfrm>
                <a:off x="9224320" y="240890"/>
                <a:ext cx="577080" cy="306360"/>
              </p14:xfrm>
            </p:contentPart>
          </mc:Choice>
          <mc:Fallback xmlns="">
            <p:pic>
              <p:nvPicPr>
                <p:cNvPr id="320" name="Encre 319">
                  <a:extLst>
                    <a:ext uri="{FF2B5EF4-FFF2-40B4-BE49-F238E27FC236}">
                      <a16:creationId xmlns:a16="http://schemas.microsoft.com/office/drawing/2014/main" id="{0206B7A7-17FF-32D5-879A-2ADFE7CD9F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6680" y="223250"/>
                  <a:ext cx="6127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3" name="Encre 322">
                  <a:extLst>
                    <a:ext uri="{FF2B5EF4-FFF2-40B4-BE49-F238E27FC236}">
                      <a16:creationId xmlns:a16="http://schemas.microsoft.com/office/drawing/2014/main" id="{A28D162D-EC8D-58B1-8435-2D6F5C1C9E83}"/>
                    </a:ext>
                  </a:extLst>
                </p14:cNvPr>
                <p14:cNvContentPartPr/>
                <p14:nvPr/>
              </p14:nvContentPartPr>
              <p14:xfrm>
                <a:off x="5379520" y="882410"/>
                <a:ext cx="293400" cy="300960"/>
              </p14:xfrm>
            </p:contentPart>
          </mc:Choice>
          <mc:Fallback xmlns="">
            <p:pic>
              <p:nvPicPr>
                <p:cNvPr id="323" name="Encre 322">
                  <a:extLst>
                    <a:ext uri="{FF2B5EF4-FFF2-40B4-BE49-F238E27FC236}">
                      <a16:creationId xmlns:a16="http://schemas.microsoft.com/office/drawing/2014/main" id="{A28D162D-EC8D-58B1-8435-2D6F5C1C9E8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61520" y="864410"/>
                  <a:ext cx="329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24" name="Encre 323">
                  <a:extLst>
                    <a:ext uri="{FF2B5EF4-FFF2-40B4-BE49-F238E27FC236}">
                      <a16:creationId xmlns:a16="http://schemas.microsoft.com/office/drawing/2014/main" id="{F123BA0D-A5A9-C274-9B6D-3E118253601D}"/>
                    </a:ext>
                  </a:extLst>
                </p14:cNvPr>
                <p14:cNvContentPartPr/>
                <p14:nvPr/>
              </p14:nvContentPartPr>
              <p14:xfrm>
                <a:off x="5777680" y="759650"/>
                <a:ext cx="255600" cy="364680"/>
              </p14:xfrm>
            </p:contentPart>
          </mc:Choice>
          <mc:Fallback xmlns="">
            <p:pic>
              <p:nvPicPr>
                <p:cNvPr id="324" name="Encre 323">
                  <a:extLst>
                    <a:ext uri="{FF2B5EF4-FFF2-40B4-BE49-F238E27FC236}">
                      <a16:creationId xmlns:a16="http://schemas.microsoft.com/office/drawing/2014/main" id="{F123BA0D-A5A9-C274-9B6D-3E118253601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60040" y="742010"/>
                  <a:ext cx="2912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25" name="Encre 324">
                  <a:extLst>
                    <a:ext uri="{FF2B5EF4-FFF2-40B4-BE49-F238E27FC236}">
                      <a16:creationId xmlns:a16="http://schemas.microsoft.com/office/drawing/2014/main" id="{4E844A5F-29B8-B3DA-2C75-F6B28D7A27AF}"/>
                    </a:ext>
                  </a:extLst>
                </p14:cNvPr>
                <p14:cNvContentPartPr/>
                <p14:nvPr/>
              </p14:nvContentPartPr>
              <p14:xfrm>
                <a:off x="6088000" y="736610"/>
                <a:ext cx="117360" cy="438120"/>
              </p14:xfrm>
            </p:contentPart>
          </mc:Choice>
          <mc:Fallback xmlns="">
            <p:pic>
              <p:nvPicPr>
                <p:cNvPr id="325" name="Encre 324">
                  <a:extLst>
                    <a:ext uri="{FF2B5EF4-FFF2-40B4-BE49-F238E27FC236}">
                      <a16:creationId xmlns:a16="http://schemas.microsoft.com/office/drawing/2014/main" id="{4E844A5F-29B8-B3DA-2C75-F6B28D7A27A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70360" y="718610"/>
                  <a:ext cx="1530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26" name="Encre 325">
                  <a:extLst>
                    <a:ext uri="{FF2B5EF4-FFF2-40B4-BE49-F238E27FC236}">
                      <a16:creationId xmlns:a16="http://schemas.microsoft.com/office/drawing/2014/main" id="{DAF0D86E-50A0-877E-E34C-6300A04DF63C}"/>
                    </a:ext>
                  </a:extLst>
                </p14:cNvPr>
                <p14:cNvContentPartPr/>
                <p14:nvPr/>
              </p14:nvContentPartPr>
              <p14:xfrm>
                <a:off x="6252880" y="690170"/>
                <a:ext cx="206640" cy="415080"/>
              </p14:xfrm>
            </p:contentPart>
          </mc:Choice>
          <mc:Fallback xmlns="">
            <p:pic>
              <p:nvPicPr>
                <p:cNvPr id="326" name="Encre 325">
                  <a:extLst>
                    <a:ext uri="{FF2B5EF4-FFF2-40B4-BE49-F238E27FC236}">
                      <a16:creationId xmlns:a16="http://schemas.microsoft.com/office/drawing/2014/main" id="{DAF0D86E-50A0-877E-E34C-6300A04DF63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35240" y="672530"/>
                  <a:ext cx="242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27" name="Encre 326">
                  <a:extLst>
                    <a:ext uri="{FF2B5EF4-FFF2-40B4-BE49-F238E27FC236}">
                      <a16:creationId xmlns:a16="http://schemas.microsoft.com/office/drawing/2014/main" id="{A29440D7-D9CD-A350-65D8-7FCDE8C74ECC}"/>
                    </a:ext>
                  </a:extLst>
                </p14:cNvPr>
                <p14:cNvContentPartPr/>
                <p14:nvPr/>
              </p14:nvContentPartPr>
              <p14:xfrm>
                <a:off x="6469600" y="977090"/>
                <a:ext cx="194040" cy="109800"/>
              </p14:xfrm>
            </p:contentPart>
          </mc:Choice>
          <mc:Fallback xmlns="">
            <p:pic>
              <p:nvPicPr>
                <p:cNvPr id="327" name="Encre 326">
                  <a:extLst>
                    <a:ext uri="{FF2B5EF4-FFF2-40B4-BE49-F238E27FC236}">
                      <a16:creationId xmlns:a16="http://schemas.microsoft.com/office/drawing/2014/main" id="{A29440D7-D9CD-A350-65D8-7FCDE8C74EC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51960" y="959450"/>
                  <a:ext cx="229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28" name="Encre 327">
                  <a:extLst>
                    <a:ext uri="{FF2B5EF4-FFF2-40B4-BE49-F238E27FC236}">
                      <a16:creationId xmlns:a16="http://schemas.microsoft.com/office/drawing/2014/main" id="{C0A87817-D9D6-E419-B7B4-61F6B38BB6B2}"/>
                    </a:ext>
                  </a:extLst>
                </p14:cNvPr>
                <p14:cNvContentPartPr/>
                <p14:nvPr/>
              </p14:nvContentPartPr>
              <p14:xfrm>
                <a:off x="6901600" y="678650"/>
                <a:ext cx="236520" cy="326160"/>
              </p14:xfrm>
            </p:contentPart>
          </mc:Choice>
          <mc:Fallback xmlns="">
            <p:pic>
              <p:nvPicPr>
                <p:cNvPr id="328" name="Encre 327">
                  <a:extLst>
                    <a:ext uri="{FF2B5EF4-FFF2-40B4-BE49-F238E27FC236}">
                      <a16:creationId xmlns:a16="http://schemas.microsoft.com/office/drawing/2014/main" id="{C0A87817-D9D6-E419-B7B4-61F6B38BB6B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883600" y="661010"/>
                  <a:ext cx="272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29" name="Encre 328">
                  <a:extLst>
                    <a:ext uri="{FF2B5EF4-FFF2-40B4-BE49-F238E27FC236}">
                      <a16:creationId xmlns:a16="http://schemas.microsoft.com/office/drawing/2014/main" id="{149C40F6-2B55-055B-655B-EFE842A17561}"/>
                    </a:ext>
                  </a:extLst>
                </p14:cNvPr>
                <p14:cNvContentPartPr/>
                <p14:nvPr/>
              </p14:nvContentPartPr>
              <p14:xfrm>
                <a:off x="7035160" y="901130"/>
                <a:ext cx="200520" cy="196920"/>
              </p14:xfrm>
            </p:contentPart>
          </mc:Choice>
          <mc:Fallback xmlns="">
            <p:pic>
              <p:nvPicPr>
                <p:cNvPr id="329" name="Encre 328">
                  <a:extLst>
                    <a:ext uri="{FF2B5EF4-FFF2-40B4-BE49-F238E27FC236}">
                      <a16:creationId xmlns:a16="http://schemas.microsoft.com/office/drawing/2014/main" id="{149C40F6-2B55-055B-655B-EFE842A1756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17160" y="883490"/>
                  <a:ext cx="236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30" name="Encre 329">
                  <a:extLst>
                    <a:ext uri="{FF2B5EF4-FFF2-40B4-BE49-F238E27FC236}">
                      <a16:creationId xmlns:a16="http://schemas.microsoft.com/office/drawing/2014/main" id="{AEE0B0C0-38D7-434B-49C8-482931515E53}"/>
                    </a:ext>
                  </a:extLst>
                </p14:cNvPr>
                <p14:cNvContentPartPr/>
                <p14:nvPr/>
              </p14:nvContentPartPr>
              <p14:xfrm>
                <a:off x="7174480" y="971330"/>
                <a:ext cx="236880" cy="146880"/>
              </p14:xfrm>
            </p:contentPart>
          </mc:Choice>
          <mc:Fallback xmlns="">
            <p:pic>
              <p:nvPicPr>
                <p:cNvPr id="330" name="Encre 329">
                  <a:extLst>
                    <a:ext uri="{FF2B5EF4-FFF2-40B4-BE49-F238E27FC236}">
                      <a16:creationId xmlns:a16="http://schemas.microsoft.com/office/drawing/2014/main" id="{AEE0B0C0-38D7-434B-49C8-482931515E5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56840" y="953330"/>
                  <a:ext cx="272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31" name="Encre 330">
                  <a:extLst>
                    <a:ext uri="{FF2B5EF4-FFF2-40B4-BE49-F238E27FC236}">
                      <a16:creationId xmlns:a16="http://schemas.microsoft.com/office/drawing/2014/main" id="{75FBD425-E249-292C-44D5-FE5CB4E49798}"/>
                    </a:ext>
                  </a:extLst>
                </p14:cNvPr>
                <p14:cNvContentPartPr/>
                <p14:nvPr/>
              </p14:nvContentPartPr>
              <p14:xfrm>
                <a:off x="7402360" y="958730"/>
                <a:ext cx="177480" cy="270720"/>
              </p14:xfrm>
            </p:contentPart>
          </mc:Choice>
          <mc:Fallback xmlns="">
            <p:pic>
              <p:nvPicPr>
                <p:cNvPr id="331" name="Encre 330">
                  <a:extLst>
                    <a:ext uri="{FF2B5EF4-FFF2-40B4-BE49-F238E27FC236}">
                      <a16:creationId xmlns:a16="http://schemas.microsoft.com/office/drawing/2014/main" id="{75FBD425-E249-292C-44D5-FE5CB4E4979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84360" y="940730"/>
                  <a:ext cx="213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32" name="Encre 331">
                  <a:extLst>
                    <a:ext uri="{FF2B5EF4-FFF2-40B4-BE49-F238E27FC236}">
                      <a16:creationId xmlns:a16="http://schemas.microsoft.com/office/drawing/2014/main" id="{03E4AFB4-B857-E179-CE11-63FD29297519}"/>
                    </a:ext>
                  </a:extLst>
                </p14:cNvPr>
                <p14:cNvContentPartPr/>
                <p14:nvPr/>
              </p14:nvContentPartPr>
              <p14:xfrm>
                <a:off x="7834360" y="881330"/>
                <a:ext cx="479520" cy="219240"/>
              </p14:xfrm>
            </p:contentPart>
          </mc:Choice>
          <mc:Fallback xmlns="">
            <p:pic>
              <p:nvPicPr>
                <p:cNvPr id="332" name="Encre 331">
                  <a:extLst>
                    <a:ext uri="{FF2B5EF4-FFF2-40B4-BE49-F238E27FC236}">
                      <a16:creationId xmlns:a16="http://schemas.microsoft.com/office/drawing/2014/main" id="{03E4AFB4-B857-E179-CE11-63FD2929751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816360" y="863690"/>
                  <a:ext cx="515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33" name="Encre 332">
                  <a:extLst>
                    <a:ext uri="{FF2B5EF4-FFF2-40B4-BE49-F238E27FC236}">
                      <a16:creationId xmlns:a16="http://schemas.microsoft.com/office/drawing/2014/main" id="{CE14401E-22FE-0449-8E7A-24E98064FD65}"/>
                    </a:ext>
                  </a:extLst>
                </p14:cNvPr>
                <p14:cNvContentPartPr/>
                <p14:nvPr/>
              </p14:nvContentPartPr>
              <p14:xfrm>
                <a:off x="8376160" y="901490"/>
                <a:ext cx="146880" cy="234000"/>
              </p14:xfrm>
            </p:contentPart>
          </mc:Choice>
          <mc:Fallback xmlns="">
            <p:pic>
              <p:nvPicPr>
                <p:cNvPr id="333" name="Encre 332">
                  <a:extLst>
                    <a:ext uri="{FF2B5EF4-FFF2-40B4-BE49-F238E27FC236}">
                      <a16:creationId xmlns:a16="http://schemas.microsoft.com/office/drawing/2014/main" id="{CE14401E-22FE-0449-8E7A-24E98064FD6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58160" y="883490"/>
                  <a:ext cx="182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34" name="Encre 333">
                  <a:extLst>
                    <a:ext uri="{FF2B5EF4-FFF2-40B4-BE49-F238E27FC236}">
                      <a16:creationId xmlns:a16="http://schemas.microsoft.com/office/drawing/2014/main" id="{9D6EA635-8313-7610-4AE8-BA4106658058}"/>
                    </a:ext>
                  </a:extLst>
                </p14:cNvPr>
                <p14:cNvContentPartPr/>
                <p14:nvPr/>
              </p14:nvContentPartPr>
              <p14:xfrm>
                <a:off x="8544640" y="691970"/>
                <a:ext cx="285120" cy="280440"/>
              </p14:xfrm>
            </p:contentPart>
          </mc:Choice>
          <mc:Fallback xmlns="">
            <p:pic>
              <p:nvPicPr>
                <p:cNvPr id="334" name="Encre 333">
                  <a:extLst>
                    <a:ext uri="{FF2B5EF4-FFF2-40B4-BE49-F238E27FC236}">
                      <a16:creationId xmlns:a16="http://schemas.microsoft.com/office/drawing/2014/main" id="{9D6EA635-8313-7610-4AE8-BA410665805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7000" y="673970"/>
                  <a:ext cx="320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35" name="Encre 334">
                  <a:extLst>
                    <a:ext uri="{FF2B5EF4-FFF2-40B4-BE49-F238E27FC236}">
                      <a16:creationId xmlns:a16="http://schemas.microsoft.com/office/drawing/2014/main" id="{9C15E885-2355-32A9-6C9B-DB93E02BE870}"/>
                    </a:ext>
                  </a:extLst>
                </p14:cNvPr>
                <p14:cNvContentPartPr/>
                <p14:nvPr/>
              </p14:nvContentPartPr>
              <p14:xfrm>
                <a:off x="9003640" y="622130"/>
                <a:ext cx="658080" cy="496800"/>
              </p14:xfrm>
            </p:contentPart>
          </mc:Choice>
          <mc:Fallback xmlns="">
            <p:pic>
              <p:nvPicPr>
                <p:cNvPr id="335" name="Encre 334">
                  <a:extLst>
                    <a:ext uri="{FF2B5EF4-FFF2-40B4-BE49-F238E27FC236}">
                      <a16:creationId xmlns:a16="http://schemas.microsoft.com/office/drawing/2014/main" id="{9C15E885-2355-32A9-6C9B-DB93E02BE8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86000" y="604130"/>
                  <a:ext cx="6937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36" name="Encre 335">
                  <a:extLst>
                    <a:ext uri="{FF2B5EF4-FFF2-40B4-BE49-F238E27FC236}">
                      <a16:creationId xmlns:a16="http://schemas.microsoft.com/office/drawing/2014/main" id="{5DCFBDBD-75D4-6691-5A73-B080042FD814}"/>
                    </a:ext>
                  </a:extLst>
                </p14:cNvPr>
                <p14:cNvContentPartPr/>
                <p14:nvPr/>
              </p14:nvContentPartPr>
              <p14:xfrm>
                <a:off x="10012000" y="595850"/>
                <a:ext cx="213120" cy="579600"/>
              </p14:xfrm>
            </p:contentPart>
          </mc:Choice>
          <mc:Fallback xmlns="">
            <p:pic>
              <p:nvPicPr>
                <p:cNvPr id="336" name="Encre 335">
                  <a:extLst>
                    <a:ext uri="{FF2B5EF4-FFF2-40B4-BE49-F238E27FC236}">
                      <a16:creationId xmlns:a16="http://schemas.microsoft.com/office/drawing/2014/main" id="{5DCFBDBD-75D4-6691-5A73-B080042FD81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994360" y="577850"/>
                  <a:ext cx="24876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7" name="Encre 336">
                  <a:extLst>
                    <a:ext uri="{FF2B5EF4-FFF2-40B4-BE49-F238E27FC236}">
                      <a16:creationId xmlns:a16="http://schemas.microsoft.com/office/drawing/2014/main" id="{86D0E715-D3F6-AB96-206E-70F3F0E9FDBF}"/>
                    </a:ext>
                  </a:extLst>
                </p14:cNvPr>
                <p14:cNvContentPartPr/>
                <p14:nvPr/>
              </p14:nvContentPartPr>
              <p14:xfrm>
                <a:off x="10261120" y="864770"/>
                <a:ext cx="152280" cy="71280"/>
              </p14:xfrm>
            </p:contentPart>
          </mc:Choice>
          <mc:Fallback xmlns="">
            <p:pic>
              <p:nvPicPr>
                <p:cNvPr id="337" name="Encre 336">
                  <a:extLst>
                    <a:ext uri="{FF2B5EF4-FFF2-40B4-BE49-F238E27FC236}">
                      <a16:creationId xmlns:a16="http://schemas.microsoft.com/office/drawing/2014/main" id="{86D0E715-D3F6-AB96-206E-70F3F0E9FDB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43120" y="846770"/>
                  <a:ext cx="187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8" name="Encre 337">
                  <a:extLst>
                    <a:ext uri="{FF2B5EF4-FFF2-40B4-BE49-F238E27FC236}">
                      <a16:creationId xmlns:a16="http://schemas.microsoft.com/office/drawing/2014/main" id="{53C09BF0-291B-DF92-B5A2-B68444E41245}"/>
                    </a:ext>
                  </a:extLst>
                </p14:cNvPr>
                <p14:cNvContentPartPr/>
                <p14:nvPr/>
              </p14:nvContentPartPr>
              <p14:xfrm>
                <a:off x="10470640" y="825530"/>
                <a:ext cx="134280" cy="198000"/>
              </p14:xfrm>
            </p:contentPart>
          </mc:Choice>
          <mc:Fallback xmlns="">
            <p:pic>
              <p:nvPicPr>
                <p:cNvPr id="338" name="Encre 337">
                  <a:extLst>
                    <a:ext uri="{FF2B5EF4-FFF2-40B4-BE49-F238E27FC236}">
                      <a16:creationId xmlns:a16="http://schemas.microsoft.com/office/drawing/2014/main" id="{53C09BF0-291B-DF92-B5A2-B68444E4124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53000" y="807530"/>
                  <a:ext cx="169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39" name="Encre 338">
                  <a:extLst>
                    <a:ext uri="{FF2B5EF4-FFF2-40B4-BE49-F238E27FC236}">
                      <a16:creationId xmlns:a16="http://schemas.microsoft.com/office/drawing/2014/main" id="{FB2545A6-DDFF-E899-8685-AA067F704FEF}"/>
                    </a:ext>
                  </a:extLst>
                </p14:cNvPr>
                <p14:cNvContentPartPr/>
                <p14:nvPr/>
              </p14:nvContentPartPr>
              <p14:xfrm>
                <a:off x="10648480" y="603050"/>
                <a:ext cx="400320" cy="349920"/>
              </p14:xfrm>
            </p:contentPart>
          </mc:Choice>
          <mc:Fallback xmlns="">
            <p:pic>
              <p:nvPicPr>
                <p:cNvPr id="339" name="Encre 338">
                  <a:extLst>
                    <a:ext uri="{FF2B5EF4-FFF2-40B4-BE49-F238E27FC236}">
                      <a16:creationId xmlns:a16="http://schemas.microsoft.com/office/drawing/2014/main" id="{FB2545A6-DDFF-E899-8685-AA067F704FE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630840" y="585050"/>
                  <a:ext cx="4359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40" name="Encre 339">
                  <a:extLst>
                    <a:ext uri="{FF2B5EF4-FFF2-40B4-BE49-F238E27FC236}">
                      <a16:creationId xmlns:a16="http://schemas.microsoft.com/office/drawing/2014/main" id="{D335EC10-DA87-135A-5357-144165C3F153}"/>
                    </a:ext>
                  </a:extLst>
                </p14:cNvPr>
                <p14:cNvContentPartPr/>
                <p14:nvPr/>
              </p14:nvContentPartPr>
              <p14:xfrm>
                <a:off x="10724800" y="730130"/>
                <a:ext cx="248760" cy="360"/>
              </p14:xfrm>
            </p:contentPart>
          </mc:Choice>
          <mc:Fallback xmlns="">
            <p:pic>
              <p:nvPicPr>
                <p:cNvPr id="340" name="Encre 339">
                  <a:extLst>
                    <a:ext uri="{FF2B5EF4-FFF2-40B4-BE49-F238E27FC236}">
                      <a16:creationId xmlns:a16="http://schemas.microsoft.com/office/drawing/2014/main" id="{D335EC10-DA87-135A-5357-144165C3F15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707160" y="712130"/>
                  <a:ext cx="284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41" name="Encre 340">
                  <a:extLst>
                    <a:ext uri="{FF2B5EF4-FFF2-40B4-BE49-F238E27FC236}">
                      <a16:creationId xmlns:a16="http://schemas.microsoft.com/office/drawing/2014/main" id="{93A9DFF8-361A-CC07-A9CA-3513645C06C2}"/>
                    </a:ext>
                  </a:extLst>
                </p14:cNvPr>
                <p14:cNvContentPartPr/>
                <p14:nvPr/>
              </p14:nvContentPartPr>
              <p14:xfrm>
                <a:off x="11079400" y="742730"/>
                <a:ext cx="133920" cy="192960"/>
              </p14:xfrm>
            </p:contentPart>
          </mc:Choice>
          <mc:Fallback xmlns="">
            <p:pic>
              <p:nvPicPr>
                <p:cNvPr id="341" name="Encre 340">
                  <a:extLst>
                    <a:ext uri="{FF2B5EF4-FFF2-40B4-BE49-F238E27FC236}">
                      <a16:creationId xmlns:a16="http://schemas.microsoft.com/office/drawing/2014/main" id="{93A9DFF8-361A-CC07-A9CA-3513645C06C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061760" y="724730"/>
                  <a:ext cx="169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44" name="Encre 343">
                  <a:extLst>
                    <a:ext uri="{FF2B5EF4-FFF2-40B4-BE49-F238E27FC236}">
                      <a16:creationId xmlns:a16="http://schemas.microsoft.com/office/drawing/2014/main" id="{DB7ADD6D-EBB1-F9D3-CF3F-62E6DF57E979}"/>
                    </a:ext>
                  </a:extLst>
                </p14:cNvPr>
                <p14:cNvContentPartPr/>
                <p14:nvPr/>
              </p14:nvContentPartPr>
              <p14:xfrm>
                <a:off x="5918080" y="1231970"/>
                <a:ext cx="29880" cy="415440"/>
              </p14:xfrm>
            </p:contentPart>
          </mc:Choice>
          <mc:Fallback xmlns="">
            <p:pic>
              <p:nvPicPr>
                <p:cNvPr id="344" name="Encre 343">
                  <a:extLst>
                    <a:ext uri="{FF2B5EF4-FFF2-40B4-BE49-F238E27FC236}">
                      <a16:creationId xmlns:a16="http://schemas.microsoft.com/office/drawing/2014/main" id="{DB7ADD6D-EBB1-F9D3-CF3F-62E6DF57E97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00440" y="1213970"/>
                  <a:ext cx="655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45" name="Encre 344">
                  <a:extLst>
                    <a:ext uri="{FF2B5EF4-FFF2-40B4-BE49-F238E27FC236}">
                      <a16:creationId xmlns:a16="http://schemas.microsoft.com/office/drawing/2014/main" id="{EEA75366-1B4A-9455-1F70-E93171B059BD}"/>
                    </a:ext>
                  </a:extLst>
                </p14:cNvPr>
                <p14:cNvContentPartPr/>
                <p14:nvPr/>
              </p14:nvContentPartPr>
              <p14:xfrm>
                <a:off x="5918080" y="1441490"/>
                <a:ext cx="300600" cy="39600"/>
              </p14:xfrm>
            </p:contentPart>
          </mc:Choice>
          <mc:Fallback xmlns="">
            <p:pic>
              <p:nvPicPr>
                <p:cNvPr id="345" name="Encre 344">
                  <a:extLst>
                    <a:ext uri="{FF2B5EF4-FFF2-40B4-BE49-F238E27FC236}">
                      <a16:creationId xmlns:a16="http://schemas.microsoft.com/office/drawing/2014/main" id="{EEA75366-1B4A-9455-1F70-E93171B059B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00440" y="1423490"/>
                  <a:ext cx="336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46" name="Encre 345">
                  <a:extLst>
                    <a:ext uri="{FF2B5EF4-FFF2-40B4-BE49-F238E27FC236}">
                      <a16:creationId xmlns:a16="http://schemas.microsoft.com/office/drawing/2014/main" id="{A892BAC6-2B1C-4989-E8D8-013C00335253}"/>
                    </a:ext>
                  </a:extLst>
                </p14:cNvPr>
                <p14:cNvContentPartPr/>
                <p14:nvPr/>
              </p14:nvContentPartPr>
              <p14:xfrm>
                <a:off x="6197080" y="1206410"/>
                <a:ext cx="230400" cy="465840"/>
              </p14:xfrm>
            </p:contentPart>
          </mc:Choice>
          <mc:Fallback xmlns="">
            <p:pic>
              <p:nvPicPr>
                <p:cNvPr id="346" name="Encre 345">
                  <a:extLst>
                    <a:ext uri="{FF2B5EF4-FFF2-40B4-BE49-F238E27FC236}">
                      <a16:creationId xmlns:a16="http://schemas.microsoft.com/office/drawing/2014/main" id="{A892BAC6-2B1C-4989-E8D8-013C003352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179080" y="1188410"/>
                  <a:ext cx="2660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7" name="Encre 346">
                  <a:extLst>
                    <a:ext uri="{FF2B5EF4-FFF2-40B4-BE49-F238E27FC236}">
                      <a16:creationId xmlns:a16="http://schemas.microsoft.com/office/drawing/2014/main" id="{1B0C338E-7678-A8C6-4EB1-74DD4387045F}"/>
                    </a:ext>
                  </a:extLst>
                </p14:cNvPr>
                <p14:cNvContentPartPr/>
                <p14:nvPr/>
              </p14:nvContentPartPr>
              <p14:xfrm>
                <a:off x="6512080" y="1454450"/>
                <a:ext cx="263160" cy="160200"/>
              </p14:xfrm>
            </p:contentPart>
          </mc:Choice>
          <mc:Fallback xmlns="">
            <p:pic>
              <p:nvPicPr>
                <p:cNvPr id="347" name="Encre 346">
                  <a:extLst>
                    <a:ext uri="{FF2B5EF4-FFF2-40B4-BE49-F238E27FC236}">
                      <a16:creationId xmlns:a16="http://schemas.microsoft.com/office/drawing/2014/main" id="{1B0C338E-7678-A8C6-4EB1-74DD4387045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494080" y="1436810"/>
                  <a:ext cx="298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8" name="Encre 347">
                  <a:extLst>
                    <a:ext uri="{FF2B5EF4-FFF2-40B4-BE49-F238E27FC236}">
                      <a16:creationId xmlns:a16="http://schemas.microsoft.com/office/drawing/2014/main" id="{B14F6763-9CEA-B860-81BF-A1D42E32A5E4}"/>
                    </a:ext>
                  </a:extLst>
                </p14:cNvPr>
                <p14:cNvContentPartPr/>
                <p14:nvPr/>
              </p14:nvContentPartPr>
              <p14:xfrm>
                <a:off x="6806920" y="1415930"/>
                <a:ext cx="230760" cy="183600"/>
              </p14:xfrm>
            </p:contentPart>
          </mc:Choice>
          <mc:Fallback xmlns="">
            <p:pic>
              <p:nvPicPr>
                <p:cNvPr id="348" name="Encre 347">
                  <a:extLst>
                    <a:ext uri="{FF2B5EF4-FFF2-40B4-BE49-F238E27FC236}">
                      <a16:creationId xmlns:a16="http://schemas.microsoft.com/office/drawing/2014/main" id="{B14F6763-9CEA-B860-81BF-A1D42E32A5E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88920" y="1397930"/>
                  <a:ext cx="266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53" name="Encre 352">
                  <a:extLst>
                    <a:ext uri="{FF2B5EF4-FFF2-40B4-BE49-F238E27FC236}">
                      <a16:creationId xmlns:a16="http://schemas.microsoft.com/office/drawing/2014/main" id="{7F559575-33C6-26A0-3280-E5FD9749BFFC}"/>
                    </a:ext>
                  </a:extLst>
                </p14:cNvPr>
                <p14:cNvContentPartPr/>
                <p14:nvPr/>
              </p14:nvContentPartPr>
              <p14:xfrm>
                <a:off x="7818880" y="1282730"/>
                <a:ext cx="23760" cy="207720"/>
              </p14:xfrm>
            </p:contentPart>
          </mc:Choice>
          <mc:Fallback xmlns="">
            <p:pic>
              <p:nvPicPr>
                <p:cNvPr id="353" name="Encre 352">
                  <a:extLst>
                    <a:ext uri="{FF2B5EF4-FFF2-40B4-BE49-F238E27FC236}">
                      <a16:creationId xmlns:a16="http://schemas.microsoft.com/office/drawing/2014/main" id="{7F559575-33C6-26A0-3280-E5FD9749BFF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00880" y="1264730"/>
                  <a:ext cx="59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54" name="Encre 353">
                  <a:extLst>
                    <a:ext uri="{FF2B5EF4-FFF2-40B4-BE49-F238E27FC236}">
                      <a16:creationId xmlns:a16="http://schemas.microsoft.com/office/drawing/2014/main" id="{725CD0E9-8C98-E0E7-7523-7294911D8B55}"/>
                    </a:ext>
                  </a:extLst>
                </p14:cNvPr>
                <p14:cNvContentPartPr/>
                <p14:nvPr/>
              </p14:nvContentPartPr>
              <p14:xfrm>
                <a:off x="7365640" y="1607090"/>
                <a:ext cx="589680" cy="44640"/>
              </p14:xfrm>
            </p:contentPart>
          </mc:Choice>
          <mc:Fallback xmlns="">
            <p:pic>
              <p:nvPicPr>
                <p:cNvPr id="354" name="Encre 353">
                  <a:extLst>
                    <a:ext uri="{FF2B5EF4-FFF2-40B4-BE49-F238E27FC236}">
                      <a16:creationId xmlns:a16="http://schemas.microsoft.com/office/drawing/2014/main" id="{725CD0E9-8C98-E0E7-7523-7294911D8B5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48000" y="1589450"/>
                  <a:ext cx="6253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74" name="Encre 373">
                  <a:extLst>
                    <a:ext uri="{FF2B5EF4-FFF2-40B4-BE49-F238E27FC236}">
                      <a16:creationId xmlns:a16="http://schemas.microsoft.com/office/drawing/2014/main" id="{F56FC7C6-05C8-5FA9-199B-12994D479936}"/>
                    </a:ext>
                  </a:extLst>
                </p14:cNvPr>
                <p14:cNvContentPartPr/>
                <p14:nvPr/>
              </p14:nvContentPartPr>
              <p14:xfrm>
                <a:off x="7328200" y="1739570"/>
                <a:ext cx="241200" cy="185760"/>
              </p14:xfrm>
            </p:contentPart>
          </mc:Choice>
          <mc:Fallback xmlns="">
            <p:pic>
              <p:nvPicPr>
                <p:cNvPr id="374" name="Encre 373">
                  <a:extLst>
                    <a:ext uri="{FF2B5EF4-FFF2-40B4-BE49-F238E27FC236}">
                      <a16:creationId xmlns:a16="http://schemas.microsoft.com/office/drawing/2014/main" id="{F56FC7C6-05C8-5FA9-199B-12994D47993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10200" y="1721930"/>
                  <a:ext cx="276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75" name="Encre 374">
                  <a:extLst>
                    <a:ext uri="{FF2B5EF4-FFF2-40B4-BE49-F238E27FC236}">
                      <a16:creationId xmlns:a16="http://schemas.microsoft.com/office/drawing/2014/main" id="{D60B7342-9B82-6821-B0C0-88ECCDE6980B}"/>
                    </a:ext>
                  </a:extLst>
                </p14:cNvPr>
                <p14:cNvContentPartPr/>
                <p14:nvPr/>
              </p14:nvContentPartPr>
              <p14:xfrm>
                <a:off x="7593880" y="1726970"/>
                <a:ext cx="123120" cy="229320"/>
              </p14:xfrm>
            </p:contentPart>
          </mc:Choice>
          <mc:Fallback xmlns="">
            <p:pic>
              <p:nvPicPr>
                <p:cNvPr id="375" name="Encre 374">
                  <a:extLst>
                    <a:ext uri="{FF2B5EF4-FFF2-40B4-BE49-F238E27FC236}">
                      <a16:creationId xmlns:a16="http://schemas.microsoft.com/office/drawing/2014/main" id="{D60B7342-9B82-6821-B0C0-88ECCDE6980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75880" y="1708970"/>
                  <a:ext cx="158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76" name="Encre 375">
                  <a:extLst>
                    <a:ext uri="{FF2B5EF4-FFF2-40B4-BE49-F238E27FC236}">
                      <a16:creationId xmlns:a16="http://schemas.microsoft.com/office/drawing/2014/main" id="{28263815-4058-1091-A248-DE4955A542D1}"/>
                    </a:ext>
                  </a:extLst>
                </p14:cNvPr>
                <p14:cNvContentPartPr/>
                <p14:nvPr/>
              </p14:nvContentPartPr>
              <p14:xfrm>
                <a:off x="7708720" y="1815890"/>
                <a:ext cx="63360" cy="156960"/>
              </p14:xfrm>
            </p:contentPart>
          </mc:Choice>
          <mc:Fallback xmlns="">
            <p:pic>
              <p:nvPicPr>
                <p:cNvPr id="376" name="Encre 375">
                  <a:extLst>
                    <a:ext uri="{FF2B5EF4-FFF2-40B4-BE49-F238E27FC236}">
                      <a16:creationId xmlns:a16="http://schemas.microsoft.com/office/drawing/2014/main" id="{28263815-4058-1091-A248-DE4955A542D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691080" y="1797890"/>
                  <a:ext cx="99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77" name="Encre 376">
                  <a:extLst>
                    <a:ext uri="{FF2B5EF4-FFF2-40B4-BE49-F238E27FC236}">
                      <a16:creationId xmlns:a16="http://schemas.microsoft.com/office/drawing/2014/main" id="{0A093F90-66C6-7984-D1EB-9A86F216BF35}"/>
                    </a:ext>
                  </a:extLst>
                </p14:cNvPr>
                <p14:cNvContentPartPr/>
                <p14:nvPr/>
              </p14:nvContentPartPr>
              <p14:xfrm>
                <a:off x="7861000" y="1708250"/>
                <a:ext cx="189720" cy="246960"/>
              </p14:xfrm>
            </p:contentPart>
          </mc:Choice>
          <mc:Fallback xmlns="">
            <p:pic>
              <p:nvPicPr>
                <p:cNvPr id="377" name="Encre 376">
                  <a:extLst>
                    <a:ext uri="{FF2B5EF4-FFF2-40B4-BE49-F238E27FC236}">
                      <a16:creationId xmlns:a16="http://schemas.microsoft.com/office/drawing/2014/main" id="{0A093F90-66C6-7984-D1EB-9A86F216BF3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843360" y="1690250"/>
                  <a:ext cx="2253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78" name="Encre 377">
                  <a:extLst>
                    <a:ext uri="{FF2B5EF4-FFF2-40B4-BE49-F238E27FC236}">
                      <a16:creationId xmlns:a16="http://schemas.microsoft.com/office/drawing/2014/main" id="{7CD12E59-DA50-7A58-EAEC-FAE58DFB8E28}"/>
                    </a:ext>
                  </a:extLst>
                </p14:cNvPr>
                <p14:cNvContentPartPr/>
                <p14:nvPr/>
              </p14:nvContentPartPr>
              <p14:xfrm>
                <a:off x="8076640" y="1670090"/>
                <a:ext cx="138600" cy="235800"/>
              </p14:xfrm>
            </p:contentPart>
          </mc:Choice>
          <mc:Fallback xmlns="">
            <p:pic>
              <p:nvPicPr>
                <p:cNvPr id="378" name="Encre 377">
                  <a:extLst>
                    <a:ext uri="{FF2B5EF4-FFF2-40B4-BE49-F238E27FC236}">
                      <a16:creationId xmlns:a16="http://schemas.microsoft.com/office/drawing/2014/main" id="{7CD12E59-DA50-7A58-EAEC-FAE58DFB8E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59000" y="1652090"/>
                  <a:ext cx="174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79" name="Encre 378">
                  <a:extLst>
                    <a:ext uri="{FF2B5EF4-FFF2-40B4-BE49-F238E27FC236}">
                      <a16:creationId xmlns:a16="http://schemas.microsoft.com/office/drawing/2014/main" id="{BD032C10-8767-86CD-98DC-89214B1EE74E}"/>
                    </a:ext>
                  </a:extLst>
                </p14:cNvPr>
                <p14:cNvContentPartPr/>
                <p14:nvPr/>
              </p14:nvContentPartPr>
              <p14:xfrm>
                <a:off x="8222800" y="1644530"/>
                <a:ext cx="46080" cy="275760"/>
              </p14:xfrm>
            </p:contentPart>
          </mc:Choice>
          <mc:Fallback xmlns="">
            <p:pic>
              <p:nvPicPr>
                <p:cNvPr id="379" name="Encre 378">
                  <a:extLst>
                    <a:ext uri="{FF2B5EF4-FFF2-40B4-BE49-F238E27FC236}">
                      <a16:creationId xmlns:a16="http://schemas.microsoft.com/office/drawing/2014/main" id="{BD032C10-8767-86CD-98DC-89214B1EE74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05160" y="1626530"/>
                  <a:ext cx="81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80" name="Encre 379">
                  <a:extLst>
                    <a:ext uri="{FF2B5EF4-FFF2-40B4-BE49-F238E27FC236}">
                      <a16:creationId xmlns:a16="http://schemas.microsoft.com/office/drawing/2014/main" id="{7A64F7C4-80DE-94FA-BDA1-215BDC3F7B02}"/>
                    </a:ext>
                  </a:extLst>
                </p14:cNvPr>
                <p14:cNvContentPartPr/>
                <p14:nvPr/>
              </p14:nvContentPartPr>
              <p14:xfrm>
                <a:off x="8191120" y="1816970"/>
                <a:ext cx="115920" cy="18000"/>
              </p14:xfrm>
            </p:contentPart>
          </mc:Choice>
          <mc:Fallback xmlns="">
            <p:pic>
              <p:nvPicPr>
                <p:cNvPr id="380" name="Encre 379">
                  <a:extLst>
                    <a:ext uri="{FF2B5EF4-FFF2-40B4-BE49-F238E27FC236}">
                      <a16:creationId xmlns:a16="http://schemas.microsoft.com/office/drawing/2014/main" id="{7A64F7C4-80DE-94FA-BDA1-215BDC3F7B0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73480" y="1799330"/>
                  <a:ext cx="151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81" name="Encre 380">
                  <a:extLst>
                    <a:ext uri="{FF2B5EF4-FFF2-40B4-BE49-F238E27FC236}">
                      <a16:creationId xmlns:a16="http://schemas.microsoft.com/office/drawing/2014/main" id="{93343C7C-606F-08B3-589E-60F8AF98C047}"/>
                    </a:ext>
                  </a:extLst>
                </p14:cNvPr>
                <p14:cNvContentPartPr/>
                <p14:nvPr/>
              </p14:nvContentPartPr>
              <p14:xfrm>
                <a:off x="8329360" y="1804370"/>
                <a:ext cx="212040" cy="325440"/>
              </p14:xfrm>
            </p:contentPart>
          </mc:Choice>
          <mc:Fallback xmlns="">
            <p:pic>
              <p:nvPicPr>
                <p:cNvPr id="381" name="Encre 380">
                  <a:extLst>
                    <a:ext uri="{FF2B5EF4-FFF2-40B4-BE49-F238E27FC236}">
                      <a16:creationId xmlns:a16="http://schemas.microsoft.com/office/drawing/2014/main" id="{93343C7C-606F-08B3-589E-60F8AF98C04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11720" y="1786730"/>
                  <a:ext cx="247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83" name="Encre 382">
                  <a:extLst>
                    <a:ext uri="{FF2B5EF4-FFF2-40B4-BE49-F238E27FC236}">
                      <a16:creationId xmlns:a16="http://schemas.microsoft.com/office/drawing/2014/main" id="{6E92197E-4E1E-96BE-F9E1-BE006CDDFCE7}"/>
                    </a:ext>
                  </a:extLst>
                </p14:cNvPr>
                <p14:cNvContentPartPr/>
                <p14:nvPr/>
              </p14:nvContentPartPr>
              <p14:xfrm>
                <a:off x="8413600" y="1587290"/>
                <a:ext cx="360" cy="360"/>
              </p14:xfrm>
            </p:contentPart>
          </mc:Choice>
          <mc:Fallback xmlns="">
            <p:pic>
              <p:nvPicPr>
                <p:cNvPr id="383" name="Encre 382">
                  <a:extLst>
                    <a:ext uri="{FF2B5EF4-FFF2-40B4-BE49-F238E27FC236}">
                      <a16:creationId xmlns:a16="http://schemas.microsoft.com/office/drawing/2014/main" id="{6E92197E-4E1E-96BE-F9E1-BE006CDDFC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95960" y="15692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85" name="Encre 384">
                  <a:extLst>
                    <a:ext uri="{FF2B5EF4-FFF2-40B4-BE49-F238E27FC236}">
                      <a16:creationId xmlns:a16="http://schemas.microsoft.com/office/drawing/2014/main" id="{A394703A-4764-7B29-6131-521A550580C1}"/>
                    </a:ext>
                  </a:extLst>
                </p14:cNvPr>
                <p14:cNvContentPartPr/>
                <p14:nvPr/>
              </p14:nvContentPartPr>
              <p14:xfrm>
                <a:off x="8623480" y="1491890"/>
                <a:ext cx="122400" cy="217080"/>
              </p14:xfrm>
            </p:contentPart>
          </mc:Choice>
          <mc:Fallback xmlns="">
            <p:pic>
              <p:nvPicPr>
                <p:cNvPr id="385" name="Encre 384">
                  <a:extLst>
                    <a:ext uri="{FF2B5EF4-FFF2-40B4-BE49-F238E27FC236}">
                      <a16:creationId xmlns:a16="http://schemas.microsoft.com/office/drawing/2014/main" id="{A394703A-4764-7B29-6131-521A550580C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605840" y="1473890"/>
                  <a:ext cx="158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86" name="Encre 385">
                  <a:extLst>
                    <a:ext uri="{FF2B5EF4-FFF2-40B4-BE49-F238E27FC236}">
                      <a16:creationId xmlns:a16="http://schemas.microsoft.com/office/drawing/2014/main" id="{D964B5E7-72FB-E90B-5336-156A4E8BECD5}"/>
                    </a:ext>
                  </a:extLst>
                </p14:cNvPr>
                <p14:cNvContentPartPr/>
                <p14:nvPr/>
              </p14:nvContentPartPr>
              <p14:xfrm>
                <a:off x="8798080" y="1689170"/>
                <a:ext cx="92520" cy="170640"/>
              </p14:xfrm>
            </p:contentPart>
          </mc:Choice>
          <mc:Fallback xmlns="">
            <p:pic>
              <p:nvPicPr>
                <p:cNvPr id="386" name="Encre 385">
                  <a:extLst>
                    <a:ext uri="{FF2B5EF4-FFF2-40B4-BE49-F238E27FC236}">
                      <a16:creationId xmlns:a16="http://schemas.microsoft.com/office/drawing/2014/main" id="{D964B5E7-72FB-E90B-5336-156A4E8BECD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780080" y="1671170"/>
                  <a:ext cx="128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89" name="Encre 388">
                  <a:extLst>
                    <a:ext uri="{FF2B5EF4-FFF2-40B4-BE49-F238E27FC236}">
                      <a16:creationId xmlns:a16="http://schemas.microsoft.com/office/drawing/2014/main" id="{5DF9EF83-BCA4-07FE-A9AD-F2DFE633927F}"/>
                    </a:ext>
                  </a:extLst>
                </p14:cNvPr>
                <p14:cNvContentPartPr/>
                <p14:nvPr/>
              </p14:nvContentPartPr>
              <p14:xfrm>
                <a:off x="8900680" y="1492250"/>
                <a:ext cx="218160" cy="218160"/>
              </p14:xfrm>
            </p:contentPart>
          </mc:Choice>
          <mc:Fallback xmlns="">
            <p:pic>
              <p:nvPicPr>
                <p:cNvPr id="389" name="Encre 388">
                  <a:extLst>
                    <a:ext uri="{FF2B5EF4-FFF2-40B4-BE49-F238E27FC236}">
                      <a16:creationId xmlns:a16="http://schemas.microsoft.com/office/drawing/2014/main" id="{5DF9EF83-BCA4-07FE-A9AD-F2DFE633927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883040" y="1474610"/>
                  <a:ext cx="253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90" name="Encre 389">
                  <a:extLst>
                    <a:ext uri="{FF2B5EF4-FFF2-40B4-BE49-F238E27FC236}">
                      <a16:creationId xmlns:a16="http://schemas.microsoft.com/office/drawing/2014/main" id="{080639EA-E84E-085A-9963-592D945EB4E8}"/>
                    </a:ext>
                  </a:extLst>
                </p14:cNvPr>
                <p14:cNvContentPartPr/>
                <p14:nvPr/>
              </p14:nvContentPartPr>
              <p14:xfrm>
                <a:off x="9112000" y="1358330"/>
                <a:ext cx="292680" cy="38880"/>
              </p14:xfrm>
            </p:contentPart>
          </mc:Choice>
          <mc:Fallback xmlns="">
            <p:pic>
              <p:nvPicPr>
                <p:cNvPr id="390" name="Encre 389">
                  <a:extLst>
                    <a:ext uri="{FF2B5EF4-FFF2-40B4-BE49-F238E27FC236}">
                      <a16:creationId xmlns:a16="http://schemas.microsoft.com/office/drawing/2014/main" id="{080639EA-E84E-085A-9963-592D945EB4E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094360" y="1340690"/>
                  <a:ext cx="328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91" name="Encre 390">
                  <a:extLst>
                    <a:ext uri="{FF2B5EF4-FFF2-40B4-BE49-F238E27FC236}">
                      <a16:creationId xmlns:a16="http://schemas.microsoft.com/office/drawing/2014/main" id="{37604EDE-B8FB-C0FA-CD6C-0FB65FE38DFD}"/>
                    </a:ext>
                  </a:extLst>
                </p14:cNvPr>
                <p14:cNvContentPartPr/>
                <p14:nvPr/>
              </p14:nvContentPartPr>
              <p14:xfrm>
                <a:off x="8997520" y="1447610"/>
                <a:ext cx="255600" cy="209880"/>
              </p14:xfrm>
            </p:contentPart>
          </mc:Choice>
          <mc:Fallback xmlns="">
            <p:pic>
              <p:nvPicPr>
                <p:cNvPr id="391" name="Encre 390">
                  <a:extLst>
                    <a:ext uri="{FF2B5EF4-FFF2-40B4-BE49-F238E27FC236}">
                      <a16:creationId xmlns:a16="http://schemas.microsoft.com/office/drawing/2014/main" id="{37604EDE-B8FB-C0FA-CD6C-0FB65FE38DF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979880" y="1429610"/>
                  <a:ext cx="291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92" name="Encre 391">
                  <a:extLst>
                    <a:ext uri="{FF2B5EF4-FFF2-40B4-BE49-F238E27FC236}">
                      <a16:creationId xmlns:a16="http://schemas.microsoft.com/office/drawing/2014/main" id="{15A8BD82-A60B-AFC0-FDD3-D2A0DDF7FCB6}"/>
                    </a:ext>
                  </a:extLst>
                </p14:cNvPr>
                <p14:cNvContentPartPr/>
                <p14:nvPr/>
              </p14:nvContentPartPr>
              <p14:xfrm>
                <a:off x="9073840" y="1403330"/>
                <a:ext cx="243360" cy="274680"/>
              </p14:xfrm>
            </p:contentPart>
          </mc:Choice>
          <mc:Fallback xmlns="">
            <p:pic>
              <p:nvPicPr>
                <p:cNvPr id="392" name="Encre 391">
                  <a:extLst>
                    <a:ext uri="{FF2B5EF4-FFF2-40B4-BE49-F238E27FC236}">
                      <a16:creationId xmlns:a16="http://schemas.microsoft.com/office/drawing/2014/main" id="{15A8BD82-A60B-AFC0-FDD3-D2A0DDF7FCB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056200" y="1385330"/>
                  <a:ext cx="279000" cy="31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0324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0E4E3-566D-66FD-5887-E298B974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STM32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2DBCC5-32C9-B850-E656-64CFBEA9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3" y="1864195"/>
            <a:ext cx="3992324" cy="227982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C4A7B73-4363-415B-55B9-887F1EF0E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08" y="89652"/>
            <a:ext cx="7533192" cy="6768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E1107B49-8EF1-F5B0-7CAF-AD4721CCB50D}"/>
                  </a:ext>
                </a:extLst>
              </p14:cNvPr>
              <p14:cNvContentPartPr/>
              <p14:nvPr/>
            </p14:nvContentPartPr>
            <p14:xfrm>
              <a:off x="9607000" y="3123410"/>
              <a:ext cx="178200" cy="133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E1107B49-8EF1-F5B0-7CAF-AD4721CCB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1360" y="3051770"/>
                <a:ext cx="2498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84B669B0-9CD0-5D9D-E49F-256A3FBE42D9}"/>
                  </a:ext>
                </a:extLst>
              </p14:cNvPr>
              <p14:cNvContentPartPr/>
              <p14:nvPr/>
            </p14:nvContentPartPr>
            <p14:xfrm>
              <a:off x="9511960" y="3124130"/>
              <a:ext cx="128160" cy="720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84B669B0-9CD0-5D9D-E49F-256A3FBE42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76320" y="3052130"/>
                <a:ext cx="1998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96C8DC0C-5E08-24FA-495A-23900AB91148}"/>
                  </a:ext>
                </a:extLst>
              </p14:cNvPr>
              <p14:cNvContentPartPr/>
              <p14:nvPr/>
            </p14:nvContentPartPr>
            <p14:xfrm>
              <a:off x="9458370" y="4486200"/>
              <a:ext cx="303840" cy="972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96C8DC0C-5E08-24FA-495A-23900AB911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22370" y="4414200"/>
                <a:ext cx="3754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7AD6EE9B-4C81-443B-475E-5970BFA76590}"/>
                  </a:ext>
                </a:extLst>
              </p14:cNvPr>
              <p14:cNvContentPartPr/>
              <p14:nvPr/>
            </p14:nvContentPartPr>
            <p14:xfrm>
              <a:off x="11124810" y="3796440"/>
              <a:ext cx="281520" cy="432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7AD6EE9B-4C81-443B-475E-5970BFA765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89170" y="3724800"/>
                <a:ext cx="3531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57979198-44A5-AD51-ADFE-5C0037160FD8}"/>
                  </a:ext>
                </a:extLst>
              </p14:cNvPr>
              <p14:cNvContentPartPr/>
              <p14:nvPr/>
            </p14:nvContentPartPr>
            <p14:xfrm>
              <a:off x="11201130" y="3606000"/>
              <a:ext cx="275400" cy="3348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57979198-44A5-AD51-ADFE-5C0037160F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65130" y="3534000"/>
                <a:ext cx="347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175319D8-6F9C-E825-D114-C6B141BB186C}"/>
                  </a:ext>
                </a:extLst>
              </p14:cNvPr>
              <p14:cNvContentPartPr/>
              <p14:nvPr/>
            </p14:nvContentPartPr>
            <p14:xfrm>
              <a:off x="11141370" y="4885440"/>
              <a:ext cx="279000" cy="1116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175319D8-6F9C-E825-D114-C6B141BB18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05730" y="4813440"/>
                <a:ext cx="3506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FDCEEFB4-DBEC-7328-1AC7-4DABEF0B0992}"/>
                  </a:ext>
                </a:extLst>
              </p14:cNvPr>
              <p14:cNvContentPartPr/>
              <p14:nvPr/>
            </p14:nvContentPartPr>
            <p14:xfrm>
              <a:off x="11021490" y="4675200"/>
              <a:ext cx="342000" cy="4932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FDCEEFB4-DBEC-7328-1AC7-4DABEF0B09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85490" y="4603560"/>
                <a:ext cx="4136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9A8AEEF0-27F8-47FA-93D9-D1CD84A40888}"/>
                  </a:ext>
                </a:extLst>
              </p14:cNvPr>
              <p14:cNvContentPartPr/>
              <p14:nvPr/>
            </p14:nvContentPartPr>
            <p14:xfrm>
              <a:off x="11097450" y="4504920"/>
              <a:ext cx="285120" cy="3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9A8AEEF0-27F8-47FA-93D9-D1CD84A408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61810" y="4433280"/>
                <a:ext cx="356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49EFC81D-7AC4-5A54-4BD0-9C217624B04F}"/>
                  </a:ext>
                </a:extLst>
              </p14:cNvPr>
              <p14:cNvContentPartPr/>
              <p14:nvPr/>
            </p14:nvContentPartPr>
            <p14:xfrm>
              <a:off x="9511960" y="4317530"/>
              <a:ext cx="321120" cy="828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49EFC81D-7AC4-5A54-4BD0-9C217624B0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58320" y="4209890"/>
                <a:ext cx="4287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6FF9BDF7-018E-2929-2B5D-E29388C97976}"/>
                  </a:ext>
                </a:extLst>
              </p14:cNvPr>
              <p14:cNvContentPartPr/>
              <p14:nvPr/>
            </p14:nvContentPartPr>
            <p14:xfrm>
              <a:off x="9511960" y="4051130"/>
              <a:ext cx="239400" cy="111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6FF9BDF7-018E-2929-2B5D-E29388C979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58320" y="3943130"/>
                <a:ext cx="347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48BC97A8-D3B9-6600-3C55-E192F5937679}"/>
                  </a:ext>
                </a:extLst>
              </p14:cNvPr>
              <p14:cNvContentPartPr/>
              <p14:nvPr/>
            </p14:nvContentPartPr>
            <p14:xfrm>
              <a:off x="9426280" y="5203130"/>
              <a:ext cx="403920" cy="489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48BC97A8-D3B9-6600-3C55-E192F593767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72280" y="5095490"/>
                <a:ext cx="5115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1E6DD640-7DF1-885B-8895-41053F572840}"/>
                  </a:ext>
                </a:extLst>
              </p14:cNvPr>
              <p14:cNvContentPartPr/>
              <p14:nvPr/>
            </p14:nvContentPartPr>
            <p14:xfrm>
              <a:off x="9447520" y="3485210"/>
              <a:ext cx="318960" cy="3312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1E6DD640-7DF1-885B-8895-41053F5728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93880" y="3377210"/>
                <a:ext cx="4266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68790C9F-32AA-76A0-1B00-34FB23D17B47}"/>
                  </a:ext>
                </a:extLst>
              </p14:cNvPr>
              <p14:cNvContentPartPr/>
              <p14:nvPr/>
            </p14:nvContentPartPr>
            <p14:xfrm>
              <a:off x="11048080" y="4285490"/>
              <a:ext cx="293040" cy="2016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68790C9F-32AA-76A0-1B00-34FB23D17B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4440" y="4177850"/>
                <a:ext cx="4006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ACC66FDD-5DDE-B810-ECBB-D49DAF2775C9}"/>
                  </a:ext>
                </a:extLst>
              </p14:cNvPr>
              <p14:cNvContentPartPr/>
              <p14:nvPr/>
            </p14:nvContentPartPr>
            <p14:xfrm>
              <a:off x="10963120" y="3175970"/>
              <a:ext cx="498960" cy="5616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ACC66FDD-5DDE-B810-ECBB-D49DAF2775C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09120" y="3068330"/>
                <a:ext cx="6066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8EC06596-901A-1D4D-EEC9-846DACB15133}"/>
                  </a:ext>
                </a:extLst>
              </p14:cNvPr>
              <p14:cNvContentPartPr/>
              <p14:nvPr/>
            </p14:nvContentPartPr>
            <p14:xfrm>
              <a:off x="7021840" y="5638730"/>
              <a:ext cx="18540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8EC06596-901A-1D4D-EEC9-846DACB151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68200" y="5530730"/>
                <a:ext cx="293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FA0AA2BD-1868-A9F1-AEAA-66B9983CAB93}"/>
                  </a:ext>
                </a:extLst>
              </p14:cNvPr>
              <p14:cNvContentPartPr/>
              <p14:nvPr/>
            </p14:nvContentPartPr>
            <p14:xfrm>
              <a:off x="6899080" y="5435690"/>
              <a:ext cx="340200" cy="1404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FA0AA2BD-1868-A9F1-AEAA-66B9983CAB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45080" y="5327690"/>
                <a:ext cx="4478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137D29F7-D376-4CA1-A9FC-0D3B7397A38D}"/>
                  </a:ext>
                </a:extLst>
              </p14:cNvPr>
              <p14:cNvContentPartPr/>
              <p14:nvPr/>
            </p14:nvContentPartPr>
            <p14:xfrm>
              <a:off x="5303920" y="5402210"/>
              <a:ext cx="372960" cy="792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137D29F7-D376-4CA1-A9FC-0D3B7397A3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50280" y="5294570"/>
                <a:ext cx="480600" cy="22356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Image 22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4C214711-5751-D811-6949-0BA12C1BAD1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60293" y="4051130"/>
            <a:ext cx="3538994" cy="29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6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9C605-697A-EFC0-B123-C0D919F0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89" y="143124"/>
            <a:ext cx="10515600" cy="1325563"/>
          </a:xfrm>
        </p:spPr>
        <p:txBody>
          <a:bodyPr/>
          <a:lstStyle/>
          <a:p>
            <a:r>
              <a:rPr lang="fr-FR" dirty="0"/>
              <a:t>Motors: KAVAN </a:t>
            </a:r>
            <a:r>
              <a:rPr lang="fr-FR" dirty="0" err="1"/>
              <a:t>Brushless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C3542-1250 and ODRIVE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DF44EF-0428-C787-459A-FF7D7A7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3428"/>
            <a:ext cx="6062122" cy="49749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574E3E-4770-641E-7FDF-AB16CC802061}"/>
              </a:ext>
            </a:extLst>
          </p:cNvPr>
          <p:cNvSpPr txBox="1"/>
          <p:nvPr/>
        </p:nvSpPr>
        <p:spPr>
          <a:xfrm>
            <a:off x="838200" y="6453266"/>
            <a:ext cx="4828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hlinkClick r:id="rId3"/>
              </a:rPr>
              <a:t>ODrive</a:t>
            </a:r>
            <a:r>
              <a:rPr lang="fr-FR" sz="1100" dirty="0">
                <a:hlinkClick r:id="rId3"/>
              </a:rPr>
              <a:t> Motors — </a:t>
            </a:r>
            <a:r>
              <a:rPr lang="fr-FR" sz="1100" dirty="0" err="1">
                <a:hlinkClick r:id="rId3"/>
              </a:rPr>
              <a:t>ODrive</a:t>
            </a:r>
            <a:r>
              <a:rPr lang="fr-FR" sz="1100" dirty="0">
                <a:hlinkClick r:id="rId3"/>
              </a:rPr>
              <a:t> Documentation 0.6.11 documentation</a:t>
            </a:r>
            <a:endParaRPr lang="en-US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3CA916-353E-FF1E-C86B-4FC599AD615A}"/>
              </a:ext>
            </a:extLst>
          </p:cNvPr>
          <p:cNvSpPr txBox="1"/>
          <p:nvPr/>
        </p:nvSpPr>
        <p:spPr>
          <a:xfrm>
            <a:off x="7081997" y="1810390"/>
            <a:ext cx="49662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Dual Shaft Motor - D5065 270kv – </a:t>
            </a:r>
            <a:r>
              <a:rPr lang="en-US" dirty="0" err="1">
                <a:hlinkClick r:id="rId4"/>
              </a:rPr>
              <a:t>ODrive</a:t>
            </a:r>
            <a:r>
              <a:rPr lang="en-US" dirty="0">
                <a:hlinkClick r:id="rId4"/>
              </a:rPr>
              <a:t> Robotics US</a:t>
            </a:r>
            <a:endParaRPr lang="en-US" dirty="0"/>
          </a:p>
          <a:p>
            <a:r>
              <a:rPr lang="en-US" dirty="0"/>
              <a:t>Dimensions will be based on this motor to ensure performances during the French Robotic Cup.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C92C409-F5DB-75D1-F1A8-357D6CFB7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520" y="3429000"/>
            <a:ext cx="2530370" cy="275854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43A36F-8445-B6E6-4BDE-490CAC992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088" y="3841715"/>
            <a:ext cx="2996008" cy="21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9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9CAF870-30AE-20DB-CEAF-74AF4FF0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8" y="1071376"/>
            <a:ext cx="5276316" cy="37535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FBD02C0-1B3B-53B2-C758-0081B0CD4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53" y="5009847"/>
            <a:ext cx="4201679" cy="2626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A06F513-99FF-C1D7-56C9-D2C2FE8E3C59}"/>
              </a:ext>
            </a:extLst>
          </p:cNvPr>
          <p:cNvSpPr txBox="1"/>
          <p:nvPr/>
        </p:nvSpPr>
        <p:spPr>
          <a:xfrm>
            <a:off x="104328" y="0"/>
            <a:ext cx="606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Our driver 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take</a:t>
            </a:r>
            <a:r>
              <a:rPr lang="fr-FR" dirty="0"/>
              <a:t>: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B7C9FF-F9FD-EF0C-C3CF-8703A111D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314" y="184666"/>
            <a:ext cx="8577358" cy="7020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8F89DC0-2A1E-B6B7-6964-35D26A8AB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383" y="977024"/>
            <a:ext cx="6242508" cy="1071735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EA32C60-E3A2-3492-2D20-E3F2A46C71CF}"/>
              </a:ext>
            </a:extLst>
          </p:cNvPr>
          <p:cNvCxnSpPr/>
          <p:nvPr/>
        </p:nvCxnSpPr>
        <p:spPr>
          <a:xfrm flipV="1">
            <a:off x="2020886" y="5272453"/>
            <a:ext cx="509364" cy="883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BA27A6A0-DA63-3CF8-F7FD-C5D507DF88C3}"/>
              </a:ext>
            </a:extLst>
          </p:cNvPr>
          <p:cNvSpPr txBox="1"/>
          <p:nvPr/>
        </p:nvSpPr>
        <p:spPr>
          <a:xfrm>
            <a:off x="1078870" y="6156169"/>
            <a:ext cx="23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Electrical</a:t>
            </a:r>
            <a:r>
              <a:rPr lang="fr-FR" dirty="0"/>
              <a:t> </a:t>
            </a:r>
            <a:r>
              <a:rPr lang="fr-FR" dirty="0" err="1"/>
              <a:t>frequency</a:t>
            </a:r>
            <a:endParaRPr lang="en-US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7E3CE8E-DE5F-2E17-B87C-84D46285E362}"/>
              </a:ext>
            </a:extLst>
          </p:cNvPr>
          <p:cNvSpPr txBox="1"/>
          <p:nvPr/>
        </p:nvSpPr>
        <p:spPr>
          <a:xfrm>
            <a:off x="5357525" y="3043909"/>
            <a:ext cx="5099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85A </a:t>
            </a:r>
            <a:r>
              <a:rPr lang="fr-FR" dirty="0" err="1"/>
              <a:t>during</a:t>
            </a:r>
            <a:r>
              <a:rPr lang="fr-FR" dirty="0"/>
              <a:t> 3s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65A </a:t>
            </a:r>
            <a:r>
              <a:rPr lang="fr-FR" dirty="0" err="1"/>
              <a:t>continously</a:t>
            </a:r>
            <a:r>
              <a:rPr lang="fr-FR" dirty="0"/>
              <a:t> =&gt;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much</a:t>
            </a:r>
            <a:r>
              <a:rPr lang="fr-FR" dirty="0"/>
              <a:t>, </a:t>
            </a:r>
            <a:r>
              <a:rPr lang="fr-FR" dirty="0" err="1"/>
              <a:t>thus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limit</a:t>
            </a:r>
            <a:r>
              <a:rPr lang="fr-FR" dirty="0"/>
              <a:t> </a:t>
            </a:r>
            <a:r>
              <a:rPr lang="fr-FR" dirty="0" err="1"/>
              <a:t>ourselves</a:t>
            </a:r>
            <a:r>
              <a:rPr lang="fr-FR" dirty="0"/>
              <a:t> to (45+65)/2=55A =&gt;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control power </a:t>
            </a:r>
            <a:r>
              <a:rPr lang="fr-FR" dirty="0" err="1"/>
              <a:t>consumption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32V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0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092CD17-5ADD-E0E6-AC8F-CE9CDF0FD1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147"/>
          <a:stretch>
            <a:fillRect/>
          </a:stretch>
        </p:blipFill>
        <p:spPr>
          <a:xfrm>
            <a:off x="338328" y="1150910"/>
            <a:ext cx="6097418" cy="33296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02F5109-78D1-FE62-054B-B653D4A3B446}"/>
              </a:ext>
            </a:extLst>
          </p:cNvPr>
          <p:cNvSpPr txBox="1"/>
          <p:nvPr/>
        </p:nvSpPr>
        <p:spPr>
          <a:xfrm>
            <a:off x="338328" y="219456"/>
            <a:ext cx="3328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/>
              <a:t>MOTOR NOISE</a:t>
            </a:r>
            <a:endParaRPr lang="en-US" sz="3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CACFE3-9DEF-43D3-B591-0269C9FE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28" y="682650"/>
            <a:ext cx="4027641" cy="361503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0F7B5A39-5DEC-1243-CB6F-5307390C19BA}"/>
              </a:ext>
            </a:extLst>
          </p:cNvPr>
          <p:cNvGrpSpPr/>
          <p:nvPr/>
        </p:nvGrpSpPr>
        <p:grpSpPr>
          <a:xfrm>
            <a:off x="5833008" y="1791576"/>
            <a:ext cx="2589840" cy="2970360"/>
            <a:chOff x="5833008" y="1791576"/>
            <a:chExt cx="2589840" cy="29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85CBBE42-D685-A0ED-74ED-15665E754359}"/>
                    </a:ext>
                  </a:extLst>
                </p14:cNvPr>
                <p14:cNvContentPartPr/>
                <p14:nvPr/>
              </p14:nvContentPartPr>
              <p14:xfrm>
                <a:off x="7177248" y="1791576"/>
                <a:ext cx="1245600" cy="116316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85CBBE42-D685-A0ED-74ED-15665E7543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9248" y="1773576"/>
                  <a:ext cx="1281240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2DA981EF-CF29-0422-1842-E9354CE0097E}"/>
                    </a:ext>
                  </a:extLst>
                </p14:cNvPr>
                <p14:cNvContentPartPr/>
                <p14:nvPr/>
              </p14:nvContentPartPr>
              <p14:xfrm>
                <a:off x="5833008" y="2998656"/>
                <a:ext cx="1518840" cy="176328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2DA981EF-CF29-0422-1842-E9354CE009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5008" y="2980656"/>
                  <a:ext cx="1554480" cy="17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ACE42C28-BB19-648D-F03B-0964CDADBE6A}"/>
                    </a:ext>
                  </a:extLst>
                </p14:cNvPr>
                <p14:cNvContentPartPr/>
                <p14:nvPr/>
              </p14:nvContentPartPr>
              <p14:xfrm>
                <a:off x="7059168" y="2920896"/>
                <a:ext cx="318240" cy="16308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ACE42C28-BB19-648D-F03B-0964CDADBE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1188" y="2902896"/>
                  <a:ext cx="353840" cy="19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B131E5EA-3FC7-8A96-44EA-4FFDFFF6C541}"/>
              </a:ext>
            </a:extLst>
          </p:cNvPr>
          <p:cNvSpPr txBox="1"/>
          <p:nvPr/>
        </p:nvSpPr>
        <p:spPr>
          <a:xfrm>
            <a:off x="4886568" y="4784486"/>
            <a:ext cx="233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absorbed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41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C8F2D-7B25-F15B-A9C3-2BC1EA9D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" y="-100638"/>
            <a:ext cx="10515600" cy="1325563"/>
          </a:xfrm>
        </p:spPr>
        <p:txBody>
          <a:bodyPr/>
          <a:lstStyle/>
          <a:p>
            <a:r>
              <a:rPr lang="fr-FR" dirty="0" err="1"/>
              <a:t>Mosfet</a:t>
            </a:r>
            <a:r>
              <a:rPr lang="fr-FR" dirty="0"/>
              <a:t>: NVMFS5C604NLAFT1G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7D32D3-E4C0-62E4-8601-BFC72A54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28" y="919611"/>
            <a:ext cx="7219003" cy="2494825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I_d</a:t>
            </a:r>
            <a:r>
              <a:rPr lang="fr-FR" dirty="0"/>
              <a:t> = </a:t>
            </a:r>
            <a:r>
              <a:rPr lang="fr-FR" dirty="0" err="1"/>
              <a:t>Drained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(</a:t>
            </a:r>
            <a:r>
              <a:rPr lang="fr-FR" dirty="0" err="1"/>
              <a:t>depend</a:t>
            </a:r>
            <a:r>
              <a:rPr lang="fr-FR" dirty="0"/>
              <a:t> of </a:t>
            </a:r>
            <a:r>
              <a:rPr lang="fr-FR" dirty="0" err="1"/>
              <a:t>cooling</a:t>
            </a:r>
            <a:r>
              <a:rPr lang="fr-FR" dirty="0"/>
              <a:t>)</a:t>
            </a:r>
          </a:p>
          <a:p>
            <a:r>
              <a:rPr lang="fr-FR" dirty="0" err="1"/>
              <a:t>R_ds</a:t>
            </a:r>
            <a:r>
              <a:rPr lang="fr-FR" dirty="0"/>
              <a:t> = Drain to Source Resistance</a:t>
            </a:r>
          </a:p>
          <a:p>
            <a:r>
              <a:rPr lang="fr-FR" dirty="0" err="1"/>
              <a:t>V_ds</a:t>
            </a:r>
            <a:r>
              <a:rPr lang="fr-FR" dirty="0"/>
              <a:t> = </a:t>
            </a:r>
            <a:r>
              <a:rPr lang="fr-FR" dirty="0" err="1"/>
              <a:t>Dran</a:t>
            </a:r>
            <a:r>
              <a:rPr lang="fr-FR" dirty="0"/>
              <a:t> to Source Tension</a:t>
            </a:r>
          </a:p>
          <a:p>
            <a:r>
              <a:rPr lang="fr-FR" dirty="0" err="1"/>
              <a:t>Q_g</a:t>
            </a:r>
            <a:r>
              <a:rPr lang="fr-FR" dirty="0"/>
              <a:t>: charge for on/off =&gt; affect speed</a:t>
            </a:r>
          </a:p>
          <a:p>
            <a:r>
              <a:rPr lang="fr-FR" dirty="0"/>
              <a:t>Rise/</a:t>
            </a:r>
            <a:r>
              <a:rPr lang="fr-FR" dirty="0" err="1"/>
              <a:t>fall</a:t>
            </a:r>
            <a:r>
              <a:rPr lang="fr-FR" dirty="0"/>
              <a:t> time and </a:t>
            </a:r>
            <a:r>
              <a:rPr lang="fr-FR" dirty="0" err="1"/>
              <a:t>delays</a:t>
            </a:r>
            <a:endParaRPr lang="fr-FR" dirty="0"/>
          </a:p>
          <a:p>
            <a:r>
              <a:rPr lang="fr-FR" dirty="0" err="1"/>
              <a:t>Q_oss</a:t>
            </a:r>
            <a:r>
              <a:rPr lang="fr-FR" dirty="0"/>
              <a:t>: charge for Output Capacitance </a:t>
            </a:r>
            <a:r>
              <a:rPr lang="fr-FR" dirty="0" err="1"/>
              <a:t>Coss</a:t>
            </a:r>
            <a:endParaRPr lang="fr-FR" dirty="0"/>
          </a:p>
          <a:p>
            <a:endParaRPr lang="en-US" dirty="0"/>
          </a:p>
        </p:txBody>
      </p:sp>
      <p:pic>
        <p:nvPicPr>
          <p:cNvPr id="1026" name="Picture 2" descr="Embedded Systems Study Group | Notes and Assignments of embedded ...">
            <a:extLst>
              <a:ext uri="{FF2B5EF4-FFF2-40B4-BE49-F238E27FC236}">
                <a16:creationId xmlns:a16="http://schemas.microsoft.com/office/drawing/2014/main" id="{8DABE962-793D-D6C9-8FDB-9B9FCDCB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751" y="94313"/>
            <a:ext cx="3267154" cy="249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3D1878B6-AA36-A340-74C6-50336FB2535D}"/>
                  </a:ext>
                </a:extLst>
              </p14:cNvPr>
              <p14:cNvContentPartPr/>
              <p14:nvPr/>
            </p14:nvContentPartPr>
            <p14:xfrm>
              <a:off x="8828628" y="276480"/>
              <a:ext cx="1612800" cy="186804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3D1878B6-AA36-A340-74C6-50336FB253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2508" y="270360"/>
                <a:ext cx="1625040" cy="18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e 6">
            <a:extLst>
              <a:ext uri="{FF2B5EF4-FFF2-40B4-BE49-F238E27FC236}">
                <a16:creationId xmlns:a16="http://schemas.microsoft.com/office/drawing/2014/main" id="{2AECF457-5818-8344-1BA8-AB53908C8EE7}"/>
              </a:ext>
            </a:extLst>
          </p:cNvPr>
          <p:cNvGrpSpPr/>
          <p:nvPr/>
        </p:nvGrpSpPr>
        <p:grpSpPr>
          <a:xfrm>
            <a:off x="10657788" y="704520"/>
            <a:ext cx="1034640" cy="1027440"/>
            <a:chOff x="10657788" y="704520"/>
            <a:chExt cx="1034640" cy="10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743BDD60-8EA4-C08A-D373-9703E285D714}"/>
                    </a:ext>
                  </a:extLst>
                </p14:cNvPr>
                <p14:cNvContentPartPr/>
                <p14:nvPr/>
              </p14:nvContentPartPr>
              <p14:xfrm>
                <a:off x="10924908" y="719280"/>
                <a:ext cx="767520" cy="8557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743BDD60-8EA4-C08A-D373-9703E285D7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18788" y="713160"/>
                  <a:ext cx="77976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B5654A7C-1765-6C54-1C4F-B456FF53957A}"/>
                    </a:ext>
                  </a:extLst>
                </p14:cNvPr>
                <p14:cNvContentPartPr/>
                <p14:nvPr/>
              </p14:nvContentPartPr>
              <p14:xfrm>
                <a:off x="10657788" y="704520"/>
                <a:ext cx="604440" cy="102744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B5654A7C-1765-6C54-1C4F-B456FF5395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51668" y="698400"/>
                  <a:ext cx="616680" cy="10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C26BD496-D746-8D54-91F9-86E2552FAC7D}"/>
                  </a:ext>
                </a:extLst>
              </p14:cNvPr>
              <p14:cNvContentPartPr/>
              <p14:nvPr/>
            </p14:nvContentPartPr>
            <p14:xfrm>
              <a:off x="10418028" y="3095280"/>
              <a:ext cx="1287360" cy="7524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C26BD496-D746-8D54-91F9-86E2552FAC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64028" y="2987280"/>
                <a:ext cx="1395000" cy="2908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7833C762-611F-4373-FC87-E22033F442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3568" y="2677783"/>
            <a:ext cx="3550446" cy="3063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10C1D34B-48FF-736A-1429-EEA8CE4DF35B}"/>
                  </a:ext>
                </a:extLst>
              </p14:cNvPr>
              <p14:cNvContentPartPr/>
              <p14:nvPr/>
            </p14:nvContentPartPr>
            <p14:xfrm>
              <a:off x="10140828" y="5316480"/>
              <a:ext cx="1245600" cy="5112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10C1D34B-48FF-736A-1429-EEA8CE4DF3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86828" y="5208480"/>
                <a:ext cx="1353240" cy="2667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6EFFFDCB-E3AA-F8F9-67E1-EFECAB2319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9500" y="5204746"/>
            <a:ext cx="3373984" cy="150913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B05D96-A61F-AF84-A7C7-32359ED894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12934" y="6022844"/>
            <a:ext cx="3251080" cy="74084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512569-90C8-8CB4-5FB1-11797B0BFC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832" y="3566193"/>
            <a:ext cx="2408275" cy="2372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1EE0F638-3C76-FC1E-4608-3327890F13FD}"/>
                  </a:ext>
                </a:extLst>
              </p14:cNvPr>
              <p14:cNvContentPartPr/>
              <p14:nvPr/>
            </p14:nvContentPartPr>
            <p14:xfrm>
              <a:off x="1374304" y="4872753"/>
              <a:ext cx="504360" cy="69228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1EE0F638-3C76-FC1E-4608-3327890F13F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68184" y="4866633"/>
                <a:ext cx="516600" cy="704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6D60987E-D927-2508-5623-250FBB7C13E0}"/>
              </a:ext>
            </a:extLst>
          </p:cNvPr>
          <p:cNvSpPr txBox="1"/>
          <p:nvPr/>
        </p:nvSpPr>
        <p:spPr>
          <a:xfrm>
            <a:off x="524832" y="6209414"/>
            <a:ext cx="235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Qg</a:t>
            </a:r>
            <a:r>
              <a:rPr lang="fr-FR" dirty="0"/>
              <a:t> charge for the </a:t>
            </a:r>
            <a:r>
              <a:rPr lang="fr-FR" dirty="0" err="1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4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ligne, diagramme, texte, Tracé&#10;&#10;Le contenu généré par l’IA peut être incorrect.">
            <a:extLst>
              <a:ext uri="{FF2B5EF4-FFF2-40B4-BE49-F238E27FC236}">
                <a16:creationId xmlns:a16="http://schemas.microsoft.com/office/drawing/2014/main" id="{7F741C96-762D-0DF2-8A42-2CFE1BB6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435358"/>
            <a:ext cx="12022228" cy="50013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993AD13-6E5A-40C5-73BC-455EAE7CEBF6}"/>
              </a:ext>
            </a:extLst>
          </p:cNvPr>
          <p:cNvSpPr txBox="1"/>
          <p:nvPr/>
        </p:nvSpPr>
        <p:spPr>
          <a:xfrm>
            <a:off x="316838" y="5485097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https://www.youtube.com/watch?v=86S-CEXImzU&amp;pp=0gcJCR0AztywvtLA</a:t>
            </a:r>
          </a:p>
        </p:txBody>
      </p:sp>
    </p:spTree>
    <p:extLst>
      <p:ext uri="{BB962C8B-B14F-4D97-AF65-F5344CB8AC3E}">
        <p14:creationId xmlns:p14="http://schemas.microsoft.com/office/powerpoint/2010/main" val="134412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roquis, dessin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E178046F-B7E7-84F3-428C-993A3264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99606"/>
            <a:ext cx="5449265" cy="46835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31015A-A3D7-4E95-FB55-EE081A8932FA}"/>
              </a:ext>
            </a:extLst>
          </p:cNvPr>
          <p:cNvSpPr txBox="1"/>
          <p:nvPr/>
        </p:nvSpPr>
        <p:spPr>
          <a:xfrm>
            <a:off x="6097326" y="58616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https://www.youtube.com/watch?v=_r0xtaYMjYQ</a:t>
            </a:r>
          </a:p>
        </p:txBody>
      </p:sp>
    </p:spTree>
    <p:extLst>
      <p:ext uri="{BB962C8B-B14F-4D97-AF65-F5344CB8AC3E}">
        <p14:creationId xmlns:p14="http://schemas.microsoft.com/office/powerpoint/2010/main" val="320907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AC19E4-33B5-52AD-4B88-E1F2B616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NEXT TASKS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18A0DE-8B5E-DD45-B40D-DED0C2FC2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Command </a:t>
            </a:r>
            <a:r>
              <a:rPr lang="fr-FR" dirty="0" err="1"/>
              <a:t>encoders</a:t>
            </a:r>
            <a:r>
              <a:rPr lang="fr-FR" dirty="0"/>
              <a:t> and </a:t>
            </a:r>
            <a:r>
              <a:rPr lang="fr-FR" dirty="0" err="1"/>
              <a:t>nucleo</a:t>
            </a:r>
            <a:r>
              <a:rPr lang="fr-FR" dirty="0"/>
              <a:t> </a:t>
            </a:r>
            <a:r>
              <a:rPr lang="fr-FR" dirty="0" err="1"/>
              <a:t>boards</a:t>
            </a:r>
            <a:r>
              <a:rPr lang="fr-FR" dirty="0"/>
              <a:t>, </a:t>
            </a:r>
            <a:r>
              <a:rPr lang="fr-FR" dirty="0" err="1"/>
              <a:t>desing</a:t>
            </a:r>
            <a:r>
              <a:rPr lang="fr-FR" dirty="0"/>
              <a:t> for test </a:t>
            </a:r>
            <a:r>
              <a:rPr lang="fr-FR" dirty="0" err="1"/>
              <a:t>bench</a:t>
            </a:r>
            <a:r>
              <a:rPr lang="fr-FR" dirty="0"/>
              <a:t>, start </a:t>
            </a:r>
            <a:r>
              <a:rPr lang="fr-FR" dirty="0" err="1"/>
              <a:t>learning</a:t>
            </a:r>
            <a:r>
              <a:rPr lang="fr-FR" dirty="0"/>
              <a:t> about FOC</a:t>
            </a:r>
          </a:p>
          <a:p>
            <a:endParaRPr lang="fr-FR" dirty="0"/>
          </a:p>
          <a:p>
            <a:r>
              <a:rPr lang="fr-FR" dirty="0" err="1"/>
              <a:t>Videos</a:t>
            </a:r>
            <a:r>
              <a:rPr lang="fr-FR" dirty="0"/>
              <a:t>.</a:t>
            </a:r>
          </a:p>
          <a:p>
            <a:pPr lvl="1"/>
            <a:r>
              <a:rPr lang="fr-FR" dirty="0">
                <a:hlinkClick r:id="rId2"/>
              </a:rPr>
              <a:t>https://www.youtube.com/watch?v=RNRjC5iBhJE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https://www.youtube.com/watch?v=hxK5hNAsVH0&amp;list=PLbGlpmZLQWJceSkQv96j-L4YyuxS-E0Wm&amp;index=4</a:t>
            </a:r>
            <a:endParaRPr lang="fr-FR" dirty="0"/>
          </a:p>
          <a:p>
            <a:pPr lvl="1"/>
            <a:r>
              <a:rPr lang="fr-FR" dirty="0"/>
              <a:t>https://chatgpt.com/g/g-p-68a0ae6b37d08191956af3703a806f26/c/68a88881-2538-8321-a30d-66c523741801</a:t>
            </a:r>
          </a:p>
        </p:txBody>
      </p:sp>
    </p:spTree>
    <p:extLst>
      <p:ext uri="{BB962C8B-B14F-4D97-AF65-F5344CB8AC3E}">
        <p14:creationId xmlns:p14="http://schemas.microsoft.com/office/powerpoint/2010/main" val="1096432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1664B34-C7C5-5624-890C-4E7C69A94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5" y="171123"/>
            <a:ext cx="10202596" cy="49406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D335A9D-B5CC-F0A8-C65B-23098DE7089D}"/>
              </a:ext>
            </a:extLst>
          </p:cNvPr>
          <p:cNvSpPr txBox="1"/>
          <p:nvPr/>
        </p:nvSpPr>
        <p:spPr>
          <a:xfrm>
            <a:off x="888338" y="5739166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https://www.youtube.com/watch?v=VgHOHcWu7-U</a:t>
            </a:r>
          </a:p>
        </p:txBody>
      </p:sp>
    </p:spTree>
    <p:extLst>
      <p:ext uri="{BB962C8B-B14F-4D97-AF65-F5344CB8AC3E}">
        <p14:creationId xmlns:p14="http://schemas.microsoft.com/office/powerpoint/2010/main" val="75950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3EA318E9-14C4-4482-9E8A-FCE4072D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9345358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F7A194B-B70A-9A71-CE4B-6FF65445C825}"/>
              </a:ext>
            </a:extLst>
          </p:cNvPr>
          <p:cNvSpPr txBox="1"/>
          <p:nvPr/>
        </p:nvSpPr>
        <p:spPr>
          <a:xfrm>
            <a:off x="9533614" y="922351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General </a:t>
            </a:r>
            <a:r>
              <a:rPr lang="fr-FR" dirty="0" err="1"/>
              <a:t>law</a:t>
            </a:r>
            <a:r>
              <a:rPr lang="fr-FR" dirty="0"/>
              <a:t> for LDO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4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BFE0571-D371-CA40-CD7E-596F2178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28" y="263328"/>
            <a:ext cx="5869172" cy="26352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4D2675-D816-ABD8-B505-A446B5C96C5A}"/>
              </a:ext>
            </a:extLst>
          </p:cNvPr>
          <p:cNvSpPr txBox="1"/>
          <p:nvPr/>
        </p:nvSpPr>
        <p:spPr>
          <a:xfrm>
            <a:off x="6400800" y="411126"/>
            <a:ext cx="416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Mosfet</a:t>
            </a:r>
            <a:r>
              <a:rPr lang="fr-FR" dirty="0"/>
              <a:t> </a:t>
            </a:r>
            <a:r>
              <a:rPr lang="fr-FR" dirty="0" err="1"/>
              <a:t>behaviour</a:t>
            </a:r>
            <a:r>
              <a:rPr lang="fr-FR" dirty="0"/>
              <a:t> due to inductance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44E1C7-6480-016F-F87A-A72D90BA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34" y="3351017"/>
            <a:ext cx="5134159" cy="28902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1A9DB6A-A411-2F25-3590-B028BB44F9BC}"/>
              </a:ext>
            </a:extLst>
          </p:cNvPr>
          <p:cNvSpPr txBox="1"/>
          <p:nvPr/>
        </p:nvSpPr>
        <p:spPr>
          <a:xfrm>
            <a:off x="921488" y="6294474"/>
            <a:ext cx="246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Protection</a:t>
            </a: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597A0EE-55C9-0AA2-13EC-4E971760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83" y="2821172"/>
            <a:ext cx="5367753" cy="28343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DCF587D6-FF40-030F-31CD-E7DA6D15491C}"/>
                  </a:ext>
                </a:extLst>
              </p14:cNvPr>
              <p14:cNvContentPartPr/>
              <p14:nvPr/>
            </p14:nvContentPartPr>
            <p14:xfrm>
              <a:off x="10064506" y="2905005"/>
              <a:ext cx="1391760" cy="127836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DCF587D6-FF40-030F-31CD-E7DA6D1549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58388" y="2898885"/>
                <a:ext cx="1403997" cy="1290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D6151950-1FD3-A76F-1E06-B5EEDF5E61DE}"/>
              </a:ext>
            </a:extLst>
          </p:cNvPr>
          <p:cNvSpPr txBox="1"/>
          <p:nvPr/>
        </p:nvSpPr>
        <p:spPr>
          <a:xfrm>
            <a:off x="10157636" y="23090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Issue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9552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61F6E9-3306-CBB9-487D-43AE6397E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58" y="213862"/>
            <a:ext cx="10515600" cy="5532386"/>
          </a:xfrm>
        </p:spPr>
        <p:txBody>
          <a:bodyPr/>
          <a:lstStyle/>
          <a:p>
            <a:r>
              <a:rPr lang="fr-FR" dirty="0" err="1"/>
              <a:t>t_r</a:t>
            </a:r>
            <a:r>
              <a:rPr lang="fr-FR" dirty="0"/>
              <a:t> = </a:t>
            </a:r>
            <a:r>
              <a:rPr lang="fr-FR" dirty="0" err="1"/>
              <a:t>rise</a:t>
            </a:r>
            <a:r>
              <a:rPr lang="fr-FR" dirty="0"/>
              <a:t> time     =&gt; for the 2: &lt;50ns if </a:t>
            </a:r>
            <a:r>
              <a:rPr lang="fr-FR" dirty="0" err="1"/>
              <a:t>Rds</a:t>
            </a:r>
            <a:r>
              <a:rPr lang="fr-FR" dirty="0"/>
              <a:t>&lt;80V</a:t>
            </a:r>
          </a:p>
          <a:p>
            <a:r>
              <a:rPr lang="fr-FR" dirty="0" err="1"/>
              <a:t>t_f</a:t>
            </a:r>
            <a:r>
              <a:rPr lang="fr-FR" dirty="0"/>
              <a:t> = </a:t>
            </a:r>
            <a:r>
              <a:rPr lang="fr-FR" dirty="0" err="1"/>
              <a:t>fall</a:t>
            </a:r>
            <a:r>
              <a:rPr lang="fr-FR" dirty="0"/>
              <a:t> time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851881-911F-62C1-681B-BCD58700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766" y="572106"/>
            <a:ext cx="4820323" cy="14194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6E0072-E139-1C27-1021-72125CB8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6" y="1991529"/>
            <a:ext cx="4820324" cy="19443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0987036-E4E1-9472-1F23-069684317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58" y="1405055"/>
            <a:ext cx="5868219" cy="37533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B5BBC8-8273-B44E-E8E5-EFFC73EC2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687" y="4206251"/>
            <a:ext cx="4260626" cy="25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6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8C4975-A09F-6176-6409-3887132E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69" y="0"/>
            <a:ext cx="5079954" cy="48057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59D93D-6C61-19C6-3321-6A9ED05B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" y="4648086"/>
            <a:ext cx="3028013" cy="22693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4E7C04-AF27-1560-7582-0D1C9A010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874" y="491596"/>
            <a:ext cx="5410955" cy="52871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FF6E0EBB-FF08-D9F7-0711-1F7D3B2DDCAA}"/>
                  </a:ext>
                </a:extLst>
              </p14:cNvPr>
              <p14:cNvContentPartPr/>
              <p14:nvPr/>
            </p14:nvContentPartPr>
            <p14:xfrm>
              <a:off x="708908" y="6808320"/>
              <a:ext cx="2492280" cy="9936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FF6E0EBB-FF08-D9F7-0711-1F7D3B2DDC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908" y="6700320"/>
                <a:ext cx="2599920" cy="3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77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7B4180D-F6CD-887E-CD4D-BA0A2D3B95F8}"/>
              </a:ext>
            </a:extLst>
          </p:cNvPr>
          <p:cNvSpPr txBox="1"/>
          <p:nvPr/>
        </p:nvSpPr>
        <p:spPr>
          <a:xfrm>
            <a:off x="59961" y="0"/>
            <a:ext cx="576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How to </a:t>
            </a:r>
            <a:r>
              <a:rPr lang="fr-FR" dirty="0" err="1"/>
              <a:t>choose</a:t>
            </a:r>
            <a:r>
              <a:rPr lang="fr-FR" dirty="0"/>
              <a:t> the PWM </a:t>
            </a:r>
            <a:r>
              <a:rPr lang="fr-FR" dirty="0" err="1"/>
              <a:t>frequency</a:t>
            </a:r>
            <a:r>
              <a:rPr lang="fr-FR" dirty="0"/>
              <a:t> ?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4DAE18-6232-15B6-60A6-6DABE8CA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9" y="369332"/>
            <a:ext cx="4706450" cy="12945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BDAFCE-A0DD-1AE3-1D37-B4B0C2FC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9" y="1829964"/>
            <a:ext cx="6420363" cy="48651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BB9C15-B537-C424-5CEF-BE6C36A3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37" y="483609"/>
            <a:ext cx="5906324" cy="530616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FAE0BE2-3428-9A86-F670-67D7E9EBAB7C}"/>
              </a:ext>
            </a:extLst>
          </p:cNvPr>
          <p:cNvSpPr txBox="1"/>
          <p:nvPr/>
        </p:nvSpPr>
        <p:spPr>
          <a:xfrm>
            <a:off x="7172793" y="5981075"/>
            <a:ext cx="23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It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afterward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73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CBC5389-836A-2FD1-D88B-9F9E4123B0A1}"/>
              </a:ext>
            </a:extLst>
          </p:cNvPr>
          <p:cNvSpPr txBox="1"/>
          <p:nvPr/>
        </p:nvSpPr>
        <p:spPr>
          <a:xfrm>
            <a:off x="135012" y="42958"/>
            <a:ext cx="971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rise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/>
              <a:t>MOSFET+Motor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? Must I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warry</a:t>
            </a:r>
            <a:r>
              <a:rPr lang="fr-FR" dirty="0"/>
              <a:t> of 85A for 3s ???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B2C9AF-9ED0-A507-B411-BEA23335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2" y="488636"/>
            <a:ext cx="7611537" cy="25054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88068-F062-9B93-8451-D96BE103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29" y="1299851"/>
            <a:ext cx="5934903" cy="2219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50CD6FA7-4A2B-BD4E-06A3-92AE1CDC08E3}"/>
                  </a:ext>
                </a:extLst>
              </p14:cNvPr>
              <p14:cNvContentPartPr/>
              <p14:nvPr/>
            </p14:nvContentPartPr>
            <p14:xfrm>
              <a:off x="10260348" y="2817360"/>
              <a:ext cx="435960" cy="26388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50CD6FA7-4A2B-BD4E-06A3-92AE1CDC08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54228" y="2811232"/>
                <a:ext cx="448200" cy="276137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B33BF049-F465-8C70-F8F3-529EF76CA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42" y="3881622"/>
            <a:ext cx="7316221" cy="1752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A0DBBA95-BEB6-81CB-BEBC-03E14BA4D99D}"/>
                  </a:ext>
                </a:extLst>
              </p14:cNvPr>
              <p14:cNvContentPartPr/>
              <p14:nvPr/>
            </p14:nvContentPartPr>
            <p14:xfrm>
              <a:off x="3732468" y="4353120"/>
              <a:ext cx="1136880" cy="2412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A0DBBA95-BEB6-81CB-BEBC-03E14BA4D9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8468" y="4245120"/>
                <a:ext cx="12445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B83F8A07-35AA-D875-6AE5-B5B52DC9F36C}"/>
                  </a:ext>
                </a:extLst>
              </p14:cNvPr>
              <p14:cNvContentPartPr/>
              <p14:nvPr/>
            </p14:nvContentPartPr>
            <p14:xfrm>
              <a:off x="3987348" y="4534200"/>
              <a:ext cx="82584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B83F8A07-35AA-D875-6AE5-B5B52DC9F3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1231" y="4528080"/>
                <a:ext cx="838075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2DA48CEC-A71F-7E5A-5CF9-AFDA761EADF0}"/>
              </a:ext>
            </a:extLst>
          </p:cNvPr>
          <p:cNvSpPr txBox="1"/>
          <p:nvPr/>
        </p:nvSpPr>
        <p:spPr>
          <a:xfrm>
            <a:off x="8002534" y="3694421"/>
            <a:ext cx="338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? =&gt; PWM impact on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ripple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19E7809-8DCE-4EDC-0AC3-DD6BFCA830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1082" y="4515687"/>
            <a:ext cx="2605226" cy="16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91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F5AC40F-2962-0823-8361-8F692AB96ECA}"/>
              </a:ext>
            </a:extLst>
          </p:cNvPr>
          <p:cNvSpPr txBox="1"/>
          <p:nvPr/>
        </p:nvSpPr>
        <p:spPr>
          <a:xfrm>
            <a:off x="214791" y="159561"/>
            <a:ext cx="652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How to not </a:t>
            </a:r>
            <a:r>
              <a:rPr lang="fr-FR" dirty="0" err="1"/>
              <a:t>burn</a:t>
            </a:r>
            <a:r>
              <a:rPr lang="fr-FR" dirty="0"/>
              <a:t> </a:t>
            </a:r>
            <a:r>
              <a:rPr lang="fr-FR" dirty="0" err="1"/>
              <a:t>anything</a:t>
            </a:r>
            <a:r>
              <a:rPr lang="fr-FR" dirty="0"/>
              <a:t> ???</a:t>
            </a:r>
          </a:p>
          <a:p>
            <a:r>
              <a:rPr lang="fr-FR" dirty="0"/>
              <a:t> -&gt; </a:t>
            </a:r>
            <a:r>
              <a:rPr lang="fr-FR" dirty="0" err="1"/>
              <a:t>Current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checked</a:t>
            </a:r>
            <a:r>
              <a:rPr lang="fr-FR" dirty="0"/>
              <a:t> at </a:t>
            </a:r>
            <a:r>
              <a:rPr lang="fr-FR" dirty="0" err="1"/>
              <a:t>any</a:t>
            </a:r>
            <a:r>
              <a:rPr lang="fr-FR" dirty="0"/>
              <a:t> time and </a:t>
            </a:r>
            <a:r>
              <a:rPr lang="fr-FR" dirty="0" err="1"/>
              <a:t>limited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FF8020-6D13-BA98-67FA-83E9630D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306" y="159561"/>
            <a:ext cx="5930903" cy="10705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6B97912-58FF-70FF-544F-4EDAB9505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12" y="1404767"/>
            <a:ext cx="5494455" cy="428369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D1682C8-EEA4-4FF1-C6E2-E50EF0F4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815" y="1408515"/>
            <a:ext cx="6031394" cy="23385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68E978FB-0661-5726-EC06-F2E6D0E618D1}"/>
                  </a:ext>
                </a:extLst>
              </p14:cNvPr>
              <p14:cNvContentPartPr/>
              <p14:nvPr/>
            </p14:nvContentPartPr>
            <p14:xfrm>
              <a:off x="6037137" y="2696638"/>
              <a:ext cx="5751360" cy="12837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68E978FB-0661-5726-EC06-F2E6D0E618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1017" y="2690518"/>
                <a:ext cx="5763599" cy="12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E738E3DE-EDCF-5C26-21BF-1CDDD4088335}"/>
                  </a:ext>
                </a:extLst>
              </p14:cNvPr>
              <p14:cNvContentPartPr/>
              <p14:nvPr/>
            </p14:nvContentPartPr>
            <p14:xfrm>
              <a:off x="464388" y="2895840"/>
              <a:ext cx="4953960" cy="927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E738E3DE-EDCF-5C26-21BF-1CDDD40883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268" y="2889720"/>
                <a:ext cx="4966200" cy="9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18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0D21EE0-C507-A8AB-8233-2B46C6D84735}"/>
              </a:ext>
            </a:extLst>
          </p:cNvPr>
          <p:cNvSpPr txBox="1"/>
          <p:nvPr/>
        </p:nvSpPr>
        <p:spPr>
          <a:xfrm>
            <a:off x="282298" y="92054"/>
            <a:ext cx="61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MOSFET SELECTED: NVMFS5C604NLAFT1G</a:t>
            </a:r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5C63BB0-0B10-F6D3-04F8-8CD436D89393}"/>
              </a:ext>
            </a:extLst>
          </p:cNvPr>
          <p:cNvSpPr txBox="1"/>
          <p:nvPr/>
        </p:nvSpPr>
        <p:spPr>
          <a:xfrm>
            <a:off x="1178288" y="607554"/>
            <a:ext cx="425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water </a:t>
            </a:r>
            <a:r>
              <a:rPr lang="fr-FR" dirty="0" err="1"/>
              <a:t>flanks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357239-12B4-5FD7-FF95-EACA23384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68" y="0"/>
            <a:ext cx="67183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177FE811-602F-EF99-9174-06246D22E1A8}"/>
                  </a:ext>
                </a:extLst>
              </p14:cNvPr>
              <p14:cNvContentPartPr/>
              <p14:nvPr/>
            </p14:nvContentPartPr>
            <p14:xfrm>
              <a:off x="8327687" y="2902702"/>
              <a:ext cx="407520" cy="129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177FE811-602F-EF99-9174-06246D22E1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3687" y="2794702"/>
                <a:ext cx="515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9486121E-8F56-C543-B681-E57FF749A48E}"/>
                  </a:ext>
                </a:extLst>
              </p14:cNvPr>
              <p14:cNvContentPartPr/>
              <p14:nvPr/>
            </p14:nvContentPartPr>
            <p14:xfrm>
              <a:off x="8339567" y="3111502"/>
              <a:ext cx="326880" cy="36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9486121E-8F56-C543-B681-E57FF749A4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5567" y="3003502"/>
                <a:ext cx="434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62414DBB-7EF2-5302-6829-58F38D1AF4BF}"/>
                  </a:ext>
                </a:extLst>
              </p14:cNvPr>
              <p14:cNvContentPartPr/>
              <p14:nvPr/>
            </p14:nvContentPartPr>
            <p14:xfrm>
              <a:off x="7180007" y="3098182"/>
              <a:ext cx="500400" cy="1440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62414DBB-7EF2-5302-6829-58F38D1AF4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6007" y="2990182"/>
                <a:ext cx="6080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2D1D6B07-3755-13E1-D244-23623F422AA0}"/>
                  </a:ext>
                </a:extLst>
              </p14:cNvPr>
              <p14:cNvContentPartPr/>
              <p14:nvPr/>
            </p14:nvContentPartPr>
            <p14:xfrm>
              <a:off x="7180007" y="2926822"/>
              <a:ext cx="500400" cy="1944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2D1D6B07-3755-13E1-D244-23623F422A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26007" y="2818822"/>
                <a:ext cx="6080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26E97311-3DC1-CF5D-6FCE-1F7EF6128985}"/>
                  </a:ext>
                </a:extLst>
              </p14:cNvPr>
              <p14:cNvContentPartPr/>
              <p14:nvPr/>
            </p14:nvContentPartPr>
            <p14:xfrm>
              <a:off x="7217087" y="3663382"/>
              <a:ext cx="559080" cy="3852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26E97311-3DC1-CF5D-6FCE-1F7EF61289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63122" y="3555382"/>
                <a:ext cx="666651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C5F06683-853B-B3F0-8791-586137ABD320}"/>
                  </a:ext>
                </a:extLst>
              </p14:cNvPr>
              <p14:cNvContentPartPr/>
              <p14:nvPr/>
            </p14:nvContentPartPr>
            <p14:xfrm>
              <a:off x="7112687" y="3829342"/>
              <a:ext cx="604800" cy="3744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C5F06683-853B-B3F0-8791-586137ABD3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8719" y="3721342"/>
                <a:ext cx="712376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97008DEE-E28B-837C-F013-436CEDE4B886}"/>
                  </a:ext>
                </a:extLst>
              </p14:cNvPr>
              <p14:cNvContentPartPr/>
              <p14:nvPr/>
            </p14:nvContentPartPr>
            <p14:xfrm>
              <a:off x="8254247" y="3700462"/>
              <a:ext cx="291960" cy="68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97008DEE-E28B-837C-F013-436CEDE4B88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00247" y="3597862"/>
                <a:ext cx="399600" cy="211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26F1C0D9-7FB5-9DBD-D674-BA92CF22589B}"/>
                  </a:ext>
                </a:extLst>
              </p14:cNvPr>
              <p14:cNvContentPartPr/>
              <p14:nvPr/>
            </p14:nvContentPartPr>
            <p14:xfrm>
              <a:off x="8333807" y="3859582"/>
              <a:ext cx="351360" cy="3132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26F1C0D9-7FB5-9DBD-D674-BA92CF22589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79752" y="3751582"/>
                <a:ext cx="45911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e 15">
            <a:extLst>
              <a:ext uri="{FF2B5EF4-FFF2-40B4-BE49-F238E27FC236}">
                <a16:creationId xmlns:a16="http://schemas.microsoft.com/office/drawing/2014/main" id="{2EDC638B-9557-73FB-BECA-D81C63C2A670}"/>
              </a:ext>
            </a:extLst>
          </p:cNvPr>
          <p:cNvGrpSpPr/>
          <p:nvPr/>
        </p:nvGrpSpPr>
        <p:grpSpPr>
          <a:xfrm>
            <a:off x="4717967" y="2925022"/>
            <a:ext cx="2364480" cy="977040"/>
            <a:chOff x="4717967" y="2925022"/>
            <a:chExt cx="2364480" cy="9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1AC3DE42-1521-9F84-6E56-D7269D6762C6}"/>
                    </a:ext>
                  </a:extLst>
                </p14:cNvPr>
                <p14:cNvContentPartPr/>
                <p14:nvPr/>
              </p14:nvContentPartPr>
              <p14:xfrm>
                <a:off x="4767287" y="2925022"/>
                <a:ext cx="2315160" cy="39276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1AC3DE42-1521-9F84-6E56-D7269D6762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1167" y="2918902"/>
                  <a:ext cx="23274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482C2ED9-BE37-7EE8-C49F-1A89271463DD}"/>
                    </a:ext>
                  </a:extLst>
                </p14:cNvPr>
                <p14:cNvContentPartPr/>
                <p14:nvPr/>
              </p14:nvContentPartPr>
              <p14:xfrm>
                <a:off x="4717967" y="3350902"/>
                <a:ext cx="2229120" cy="55116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482C2ED9-BE37-7EE8-C49F-1A89271463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11847" y="3344782"/>
                  <a:ext cx="2241360" cy="563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66A93DAE-2BF6-5303-DB2A-81073B2F6084}"/>
              </a:ext>
            </a:extLst>
          </p:cNvPr>
          <p:cNvSpPr txBox="1"/>
          <p:nvPr/>
        </p:nvSpPr>
        <p:spPr>
          <a:xfrm>
            <a:off x="1976085" y="3098182"/>
            <a:ext cx="465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cooling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8CDFCE07-CD81-CD7A-4980-F86337A93389}"/>
                  </a:ext>
                </a:extLst>
              </p14:cNvPr>
              <p14:cNvContentPartPr/>
              <p14:nvPr/>
            </p14:nvContentPartPr>
            <p14:xfrm>
              <a:off x="5542353" y="4690080"/>
              <a:ext cx="3451680" cy="4824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8CDFCE07-CD81-CD7A-4980-F86337A933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88359" y="4582080"/>
                <a:ext cx="3559309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75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4B298F2-3119-4DBA-B3E4-7BE522E7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46" y="0"/>
            <a:ext cx="587590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493C85B7-F9CB-A85F-5423-F4CA2A4D6FA0}"/>
                  </a:ext>
                </a:extLst>
              </p14:cNvPr>
              <p14:cNvContentPartPr/>
              <p14:nvPr/>
            </p14:nvContentPartPr>
            <p14:xfrm>
              <a:off x="2457873" y="4756320"/>
              <a:ext cx="360" cy="324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493C85B7-F9CB-A85F-5423-F4CA2A4D6F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3873" y="4648320"/>
                <a:ext cx="1080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584CC05-507B-B870-95E2-C430018938F8}"/>
                  </a:ext>
                </a:extLst>
              </p14:cNvPr>
              <p14:cNvContentPartPr/>
              <p14:nvPr/>
            </p14:nvContentPartPr>
            <p14:xfrm>
              <a:off x="3267513" y="5006880"/>
              <a:ext cx="491400" cy="3060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584CC05-507B-B870-95E2-C430018938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3553" y="4900136"/>
                <a:ext cx="598961" cy="243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435E8D6B-FFB2-E8B6-678D-DECBAA64B58C}"/>
                  </a:ext>
                </a:extLst>
              </p14:cNvPr>
              <p14:cNvContentPartPr/>
              <p14:nvPr/>
            </p14:nvContentPartPr>
            <p14:xfrm>
              <a:off x="3372633" y="5352840"/>
              <a:ext cx="450720" cy="2880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435E8D6B-FFB2-E8B6-678D-DECBAA64B5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8633" y="5244840"/>
                <a:ext cx="5583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C660508F-7991-ED5D-A262-3284CBB6D1B6}"/>
                  </a:ext>
                </a:extLst>
              </p14:cNvPr>
              <p14:cNvContentPartPr/>
              <p14:nvPr/>
            </p14:nvContentPartPr>
            <p14:xfrm>
              <a:off x="7607313" y="5302080"/>
              <a:ext cx="301320" cy="1224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C660508F-7991-ED5D-A262-3284CBB6D1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3377" y="5194080"/>
                <a:ext cx="408832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72896111-C26F-7144-5868-F7051B065779}"/>
                  </a:ext>
                </a:extLst>
              </p14:cNvPr>
              <p14:cNvContentPartPr/>
              <p14:nvPr/>
            </p14:nvContentPartPr>
            <p14:xfrm>
              <a:off x="7674633" y="4985640"/>
              <a:ext cx="245160" cy="1404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72896111-C26F-7144-5868-F7051B0657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20633" y="4877640"/>
                <a:ext cx="3528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BD6AEFA1-D6EB-7B01-0CA2-988C42CA7B1D}"/>
                  </a:ext>
                </a:extLst>
              </p14:cNvPr>
              <p14:cNvContentPartPr/>
              <p14:nvPr/>
            </p14:nvContentPartPr>
            <p14:xfrm>
              <a:off x="-75087" y="4406760"/>
              <a:ext cx="3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BD6AEFA1-D6EB-7B01-0CA2-988C42CA7B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29087" y="429876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E4E0CEB7-23A6-1851-7DAC-10167C6A8E0B}"/>
              </a:ext>
            </a:extLst>
          </p:cNvPr>
          <p:cNvSpPr txBox="1"/>
          <p:nvPr/>
        </p:nvSpPr>
        <p:spPr>
          <a:xfrm>
            <a:off x="8864600" y="601134"/>
            <a:ext cx="294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Using</a:t>
            </a:r>
            <a:r>
              <a:rPr lang="fr-FR" dirty="0"/>
              <a:t> 10V </a:t>
            </a:r>
            <a:r>
              <a:rPr lang="fr-FR" dirty="0" err="1"/>
              <a:t>fpor</a:t>
            </a:r>
            <a:r>
              <a:rPr lang="fr-FR" dirty="0"/>
              <a:t> the </a:t>
            </a:r>
            <a:r>
              <a:rPr lang="fr-FR" dirty="0" err="1"/>
              <a:t>gate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in a </a:t>
            </a:r>
            <a:r>
              <a:rPr lang="fr-FR" dirty="0" err="1"/>
              <a:t>faster</a:t>
            </a:r>
            <a:r>
              <a:rPr lang="fr-FR" dirty="0"/>
              <a:t> </a:t>
            </a:r>
            <a:r>
              <a:rPr lang="fr-FR" dirty="0" err="1"/>
              <a:t>switching</a:t>
            </a:r>
            <a:r>
              <a:rPr lang="fr-FR" dirty="0"/>
              <a:t> but a </a:t>
            </a:r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R_ds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va prendre 10V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3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A2801C-E6BE-6762-1393-21FC58A7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Specifications</a:t>
            </a:r>
            <a:endParaRPr lang="en-US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83C8CF-98DB-B034-2770-8456B99A5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 err="1"/>
              <a:t>Environment</a:t>
            </a:r>
            <a:r>
              <a:rPr lang="fr-FR" b="1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err="1"/>
              <a:t>Tiled</a:t>
            </a:r>
            <a:r>
              <a:rPr lang="fr-FR" dirty="0"/>
              <a:t> </a:t>
            </a:r>
            <a:r>
              <a:rPr lang="fr-FR" dirty="0" err="1"/>
              <a:t>flor</a:t>
            </a:r>
            <a:r>
              <a:rPr lang="fr-FR" dirty="0"/>
              <a:t>/flat surface, 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climb</a:t>
            </a:r>
            <a:r>
              <a:rPr lang="fr-FR" dirty="0"/>
              <a:t> 20° </a:t>
            </a:r>
            <a:r>
              <a:rPr lang="fr-FR" dirty="0" err="1"/>
              <a:t>slope</a:t>
            </a:r>
            <a:r>
              <a:rPr lang="fr-FR" dirty="0"/>
              <a:t>, must </a:t>
            </a:r>
            <a:r>
              <a:rPr lang="fr-FR" dirty="0" err="1"/>
              <a:t>be</a:t>
            </a:r>
            <a:r>
              <a:rPr lang="fr-FR" dirty="0"/>
              <a:t> able to cross a 1cm gap </a:t>
            </a:r>
            <a:r>
              <a:rPr lang="fr-FR" dirty="0" err="1"/>
              <a:t>without</a:t>
            </a:r>
            <a:r>
              <a:rPr lang="fr-FR" dirty="0"/>
              <a:t> issues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dirty="0"/>
          </a:p>
          <a:p>
            <a:pPr marL="0" indent="0">
              <a:buNone/>
            </a:pPr>
            <a:r>
              <a:rPr lang="fr-FR" b="1" dirty="0" err="1"/>
              <a:t>Capacities</a:t>
            </a:r>
            <a:r>
              <a:rPr lang="fr-FR" b="1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err="1"/>
              <a:t>With</a:t>
            </a:r>
            <a:r>
              <a:rPr lang="fr-FR" dirty="0"/>
              <a:t> 2 </a:t>
            </a:r>
            <a:r>
              <a:rPr lang="fr-FR" dirty="0" err="1"/>
              <a:t>wheels</a:t>
            </a:r>
            <a:r>
              <a:rPr lang="fr-FR" dirty="0"/>
              <a:t>, 5kg of charge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Full speed at 1.1m/s (10% marge)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err="1"/>
              <a:t>Acceleration</a:t>
            </a:r>
            <a:r>
              <a:rPr lang="fr-FR" dirty="0"/>
              <a:t> =&gt; 1m/s in 0.5m at full </a:t>
            </a:r>
            <a:r>
              <a:rPr lang="fr-FR" dirty="0" err="1"/>
              <a:t>acceleration</a:t>
            </a:r>
            <a:r>
              <a:rPr lang="fr-FR" dirty="0"/>
              <a:t> =&gt; 2m/s² of minimal </a:t>
            </a:r>
            <a:r>
              <a:rPr lang="fr-FR" dirty="0" err="1"/>
              <a:t>acceleration</a:t>
            </a: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Control: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err="1"/>
              <a:t>Using</a:t>
            </a:r>
            <a:r>
              <a:rPr lang="fr-FR" dirty="0"/>
              <a:t> position, speed or torque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9381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279A3EB-910E-F8D6-9ED3-4394DBC0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9" y="0"/>
            <a:ext cx="10611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73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6CE8B-390B-3F52-9EA3-717985E0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Gate</a:t>
            </a:r>
            <a:r>
              <a:rPr lang="fr-FR" dirty="0"/>
              <a:t> driver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0187E1-D03D-0435-3A80-9BCA04AB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90" y="75512"/>
            <a:ext cx="5345610" cy="27229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B4F3FFE-32EB-8633-592C-524D8D993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73" y="3285037"/>
            <a:ext cx="3169640" cy="1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65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2A3673-8330-C10A-323A-9BD0938D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2708"/>
            <a:ext cx="10515600" cy="1325563"/>
          </a:xfrm>
        </p:spPr>
        <p:txBody>
          <a:bodyPr/>
          <a:lstStyle/>
          <a:p>
            <a:r>
              <a:rPr lang="fr-FR" dirty="0" err="1"/>
              <a:t>Gate</a:t>
            </a:r>
            <a:r>
              <a:rPr lang="fr-FR" dirty="0"/>
              <a:t> driver: MP1922GV-Z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7E8E99-6439-BB17-125F-F4BB422F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17" y="911225"/>
            <a:ext cx="6413204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the </a:t>
            </a:r>
            <a:r>
              <a:rPr lang="fr-FR" dirty="0" err="1"/>
              <a:t>gate</a:t>
            </a:r>
            <a:r>
              <a:rPr lang="fr-FR" dirty="0"/>
              <a:t> driver to </a:t>
            </a:r>
            <a:r>
              <a:rPr lang="fr-FR" dirty="0" err="1"/>
              <a:t>send</a:t>
            </a:r>
            <a:r>
              <a:rPr lang="fr-FR" dirty="0"/>
              <a:t> more </a:t>
            </a:r>
            <a:r>
              <a:rPr lang="fr-FR" dirty="0" err="1"/>
              <a:t>that</a:t>
            </a:r>
            <a:r>
              <a:rPr lang="fr-FR" dirty="0"/>
              <a:t>  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3B5FA0-1A39-7EC3-ECBB-6AD6FF7E951F}"/>
              </a:ext>
            </a:extLst>
          </p:cNvPr>
          <p:cNvSpPr txBox="1"/>
          <p:nvPr/>
        </p:nvSpPr>
        <p:spPr>
          <a:xfrm>
            <a:off x="7244316" y="3203944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Note, driver do not </a:t>
            </a:r>
            <a:r>
              <a:rPr lang="fr-FR" i="1" dirty="0" err="1"/>
              <a:t>exactly</a:t>
            </a:r>
            <a:r>
              <a:rPr lang="fr-FR" i="1" dirty="0"/>
              <a:t> do </a:t>
            </a:r>
            <a:r>
              <a:rPr lang="fr-FR" i="1" dirty="0" err="1"/>
              <a:t>this</a:t>
            </a:r>
            <a:r>
              <a:rPr lang="fr-FR" i="1" dirty="0"/>
              <a:t> </a:t>
            </a:r>
            <a:r>
              <a:rPr lang="fr-FR" i="1" dirty="0" err="1"/>
              <a:t>better</a:t>
            </a:r>
            <a:r>
              <a:rPr lang="fr-FR" i="1" dirty="0"/>
              <a:t> (no </a:t>
            </a:r>
            <a:r>
              <a:rPr lang="fr-FR" i="1" dirty="0" err="1"/>
              <a:t>losses</a:t>
            </a:r>
            <a:r>
              <a:rPr lang="fr-FR" i="1" dirty="0"/>
              <a:t>, </a:t>
            </a:r>
            <a:r>
              <a:rPr lang="fr-FR" i="1" dirty="0" err="1"/>
              <a:t>independent</a:t>
            </a:r>
            <a:r>
              <a:rPr lang="fr-FR" i="1" dirty="0"/>
              <a:t>)</a:t>
            </a:r>
            <a:endParaRPr lang="en-US" i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39AE0A-4BB0-6D1D-0A50-3A6EF2DC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60" y="365624"/>
            <a:ext cx="4279103" cy="2662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129857-A371-F180-FD6C-A78FF6DA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848" y="4106656"/>
            <a:ext cx="3275981" cy="23118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4BBB5A-D30A-0C03-BE5C-9607EEFB38A2}"/>
              </a:ext>
            </a:extLst>
          </p:cNvPr>
          <p:cNvSpPr txBox="1"/>
          <p:nvPr/>
        </p:nvSpPr>
        <p:spPr>
          <a:xfrm>
            <a:off x="440015" y="1784737"/>
            <a:ext cx="6219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Sizing:</a:t>
            </a:r>
            <a:br>
              <a:rPr lang="en-US" i="1" dirty="0"/>
            </a:br>
            <a:r>
              <a:rPr lang="en-US" i="1" dirty="0"/>
              <a:t>https://community.infineon.com/t5/Knowledge-Base-Articles/Estimating-the-important-parameters-of-a-gate-Gate-driver/ta-p/816852?nobounce</a:t>
            </a:r>
          </a:p>
        </p:txBody>
      </p:sp>
    </p:spTree>
    <p:extLst>
      <p:ext uri="{BB962C8B-B14F-4D97-AF65-F5344CB8AC3E}">
        <p14:creationId xmlns:p14="http://schemas.microsoft.com/office/powerpoint/2010/main" val="1769784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D61A85E-251C-7294-13FF-439E3524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30"/>
            <a:ext cx="6077251" cy="22644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BD080B-0A40-6C00-EEAC-11918F05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" y="3812847"/>
            <a:ext cx="5832609" cy="2028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3E64455-1403-BAE5-6323-DB253883B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77" y="2393697"/>
            <a:ext cx="5129255" cy="12823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50BE2A-8B7F-AA7B-567C-74F1A9C1E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000" y="530333"/>
            <a:ext cx="4827739" cy="46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1A76E-087C-D3C7-DBA2-E5163AF7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71" y="18255"/>
            <a:ext cx="10515600" cy="1325563"/>
          </a:xfrm>
        </p:spPr>
        <p:txBody>
          <a:bodyPr/>
          <a:lstStyle/>
          <a:p>
            <a:r>
              <a:rPr lang="fr-FR" dirty="0" err="1"/>
              <a:t>Chosen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765B0A-4EF2-EB57-9C33-EB494A60D535}"/>
              </a:ext>
            </a:extLst>
          </p:cNvPr>
          <p:cNvSpPr txBox="1"/>
          <p:nvPr/>
        </p:nvSpPr>
        <p:spPr>
          <a:xfrm>
            <a:off x="234773" y="1020652"/>
            <a:ext cx="382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Thus</a:t>
            </a:r>
            <a:r>
              <a:rPr lang="fr-FR" dirty="0"/>
              <a:t>, </a:t>
            </a:r>
            <a:r>
              <a:rPr lang="fr-FR" dirty="0" err="1"/>
              <a:t>R_ds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0.97 (</a:t>
            </a:r>
            <a:r>
              <a:rPr lang="fr-FR" dirty="0" err="1"/>
              <a:t>typ</a:t>
            </a:r>
            <a:r>
              <a:rPr lang="fr-FR" dirty="0"/>
              <a:t>) and 1.2 (max). </a:t>
            </a:r>
            <a:r>
              <a:rPr lang="fr-FR" dirty="0" err="1"/>
              <a:t>Lets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1.085 ohm.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E9054B15-169F-0BF5-7B2C-50ED8662BB37}"/>
                  </a:ext>
                </a:extLst>
              </p14:cNvPr>
              <p14:cNvContentPartPr/>
              <p14:nvPr/>
            </p14:nvContentPartPr>
            <p14:xfrm>
              <a:off x="3852378" y="3934800"/>
              <a:ext cx="12240" cy="936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E9054B15-169F-0BF5-7B2C-50ED8662BB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8378" y="3826800"/>
                <a:ext cx="119880" cy="225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1BCA71C3-7596-B1BB-F521-EF64AA7A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6284"/>
          <a:stretch>
            <a:fillRect/>
          </a:stretch>
        </p:blipFill>
        <p:spPr>
          <a:xfrm>
            <a:off x="5183092" y="785117"/>
            <a:ext cx="6994050" cy="51135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4642D16-A648-5D43-EC89-91666206F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166" y="96910"/>
            <a:ext cx="1997068" cy="17249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119AB598-B2D4-8A69-1C42-E7BCBF7DD652}"/>
                  </a:ext>
                </a:extLst>
              </p14:cNvPr>
              <p14:cNvContentPartPr/>
              <p14:nvPr/>
            </p14:nvContentPartPr>
            <p14:xfrm>
              <a:off x="6460578" y="1326600"/>
              <a:ext cx="166680" cy="1548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119AB598-B2D4-8A69-1C42-E7BCBF7DD6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6578" y="1221055"/>
                <a:ext cx="274320" cy="226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FFA4B6D6-4AC2-89B7-AF61-954148CECF0C}"/>
                  </a:ext>
                </a:extLst>
              </p14:cNvPr>
              <p14:cNvContentPartPr/>
              <p14:nvPr/>
            </p14:nvContentPartPr>
            <p14:xfrm>
              <a:off x="6460578" y="1625400"/>
              <a:ext cx="189000" cy="864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FFA4B6D6-4AC2-89B7-AF61-954148CECF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6578" y="1517400"/>
                <a:ext cx="296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84600319-096A-8237-4C41-7FE250CAF6A5}"/>
                  </a:ext>
                </a:extLst>
              </p14:cNvPr>
              <p14:cNvContentPartPr/>
              <p14:nvPr/>
            </p14:nvContentPartPr>
            <p14:xfrm>
              <a:off x="6430698" y="1940760"/>
              <a:ext cx="270720" cy="2160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84600319-096A-8237-4C41-7FE250CAF6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6698" y="1832760"/>
                <a:ext cx="3783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FD3B98FC-1ECC-A3D2-8FB3-93F1DA8682D7}"/>
                  </a:ext>
                </a:extLst>
              </p14:cNvPr>
              <p14:cNvContentPartPr/>
              <p14:nvPr/>
            </p14:nvContentPartPr>
            <p14:xfrm>
              <a:off x="6415578" y="2165760"/>
              <a:ext cx="316440" cy="5364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FD3B98FC-1ECC-A3D2-8FB3-93F1DA8682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61578" y="2058480"/>
                <a:ext cx="424080" cy="267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D0E45DF-D7AE-2164-ACF4-7097A7361D72}"/>
                  </a:ext>
                </a:extLst>
              </p14:cNvPr>
              <p14:cNvContentPartPr/>
              <p14:nvPr/>
            </p14:nvContentPartPr>
            <p14:xfrm>
              <a:off x="6340698" y="2360880"/>
              <a:ext cx="425160" cy="1584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D0E45DF-D7AE-2164-ACF4-7097A7361D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86744" y="2255280"/>
                <a:ext cx="532709" cy="226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09A87ADE-4439-3E9A-274B-1F8B6AFA9ACF}"/>
                  </a:ext>
                </a:extLst>
              </p14:cNvPr>
              <p14:cNvContentPartPr/>
              <p14:nvPr/>
            </p14:nvContentPartPr>
            <p14:xfrm>
              <a:off x="6415578" y="502200"/>
              <a:ext cx="593640" cy="36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09A87ADE-4439-3E9A-274B-1F8B6AFA9A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61578" y="394200"/>
                <a:ext cx="701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8849F443-7BDB-DF9D-14F6-96022CCCAEA6}"/>
              </a:ext>
            </a:extLst>
          </p:cNvPr>
          <p:cNvSpPr txBox="1"/>
          <p:nvPr/>
        </p:nvSpPr>
        <p:spPr>
          <a:xfrm>
            <a:off x="7337684" y="374754"/>
            <a:ext cx="25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STM32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7F938F10-761B-D3CC-8170-3A12C5575CA2}"/>
                  </a:ext>
                </a:extLst>
              </p14:cNvPr>
              <p14:cNvContentPartPr/>
              <p14:nvPr/>
            </p14:nvContentPartPr>
            <p14:xfrm>
              <a:off x="6443447" y="3228862"/>
              <a:ext cx="289440" cy="4320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7F938F10-761B-D3CC-8170-3A12C5575C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89380" y="3121755"/>
                <a:ext cx="397214" cy="25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2212AB68-1553-8972-7B61-C0A88B5789C5}"/>
                  </a:ext>
                </a:extLst>
              </p14:cNvPr>
              <p14:cNvContentPartPr/>
              <p14:nvPr/>
            </p14:nvContentPartPr>
            <p14:xfrm>
              <a:off x="6431207" y="3829342"/>
              <a:ext cx="314280" cy="36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2212AB68-1553-8972-7B61-C0A88B5789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77207" y="3721342"/>
                <a:ext cx="4219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9442BAFA-9952-2D0F-3EB5-943635C4FC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4390" y="2669380"/>
            <a:ext cx="4243847" cy="29242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E9AB258B-B9F7-8CD7-22CC-9DA3CEDDCF52}"/>
                  </a:ext>
                </a:extLst>
              </p14:cNvPr>
              <p14:cNvContentPartPr/>
              <p14:nvPr/>
            </p14:nvContentPartPr>
            <p14:xfrm>
              <a:off x="6451350" y="4025910"/>
              <a:ext cx="293400" cy="3024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E9AB258B-B9F7-8CD7-22CC-9DA3CEDDCF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15394" y="3953910"/>
                <a:ext cx="364952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1CB73319-39F1-760D-23FD-53DDE14F5D2F}"/>
                  </a:ext>
                </a:extLst>
              </p14:cNvPr>
              <p14:cNvContentPartPr/>
              <p14:nvPr/>
            </p14:nvContentPartPr>
            <p14:xfrm>
              <a:off x="6420358" y="4483302"/>
              <a:ext cx="284040" cy="1872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1CB73319-39F1-760D-23FD-53DDE14F5D2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84358" y="4411302"/>
                <a:ext cx="355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7E4C09AB-55B8-4C29-3B3A-94EF782EC412}"/>
                  </a:ext>
                </a:extLst>
              </p14:cNvPr>
              <p14:cNvContentPartPr/>
              <p14:nvPr/>
            </p14:nvContentPartPr>
            <p14:xfrm>
              <a:off x="6400590" y="3619470"/>
              <a:ext cx="388800" cy="1404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7E4C09AB-55B8-4C29-3B3A-94EF782EC41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64590" y="3549270"/>
                <a:ext cx="460440" cy="154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087C48CE-A4EC-6238-84BB-824A70D0EC3C}"/>
                  </a:ext>
                </a:extLst>
              </p14:cNvPr>
              <p14:cNvContentPartPr/>
              <p14:nvPr/>
            </p14:nvContentPartPr>
            <p14:xfrm>
              <a:off x="6457830" y="3368910"/>
              <a:ext cx="320760" cy="2916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087C48CE-A4EC-6238-84BB-824A70D0EC3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21870" y="3296910"/>
                <a:ext cx="3923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EB2FDD83-A168-68B1-691B-25EDAAFACEBC}"/>
                  </a:ext>
                </a:extLst>
              </p14:cNvPr>
              <p14:cNvContentPartPr/>
              <p14:nvPr/>
            </p14:nvContentPartPr>
            <p14:xfrm>
              <a:off x="6480150" y="2767710"/>
              <a:ext cx="206640" cy="1980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EB2FDD83-A168-68B1-691B-25EDAAFACEB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44087" y="2695710"/>
                <a:ext cx="278405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42454CA2-2697-E076-25BD-B310CB7C8CA4}"/>
                  </a:ext>
                </a:extLst>
              </p14:cNvPr>
              <p14:cNvContentPartPr/>
              <p14:nvPr/>
            </p14:nvContentPartPr>
            <p14:xfrm>
              <a:off x="6457830" y="2628390"/>
              <a:ext cx="141120" cy="5796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42454CA2-2697-E076-25BD-B310CB7C8CA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21830" y="2556390"/>
                <a:ext cx="212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D0D19A4E-0394-07C0-356B-F3F3676E5C95}"/>
                  </a:ext>
                </a:extLst>
              </p14:cNvPr>
              <p14:cNvContentPartPr/>
              <p14:nvPr/>
            </p14:nvContentPartPr>
            <p14:xfrm>
              <a:off x="6602910" y="2629110"/>
              <a:ext cx="58320" cy="1296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D0D19A4E-0394-07C0-356B-F3F3676E5C9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66910" y="2557110"/>
                <a:ext cx="1299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6B5EA0CE-F7CF-57F9-6CE1-75A7FD05C1CF}"/>
                  </a:ext>
                </a:extLst>
              </p14:cNvPr>
              <p14:cNvContentPartPr/>
              <p14:nvPr/>
            </p14:nvContentPartPr>
            <p14:xfrm>
              <a:off x="6417658" y="3070110"/>
              <a:ext cx="289440" cy="4320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6B5EA0CE-F7CF-57F9-6CE1-75A7FD05C1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63591" y="2963003"/>
                <a:ext cx="397214" cy="25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A62CBAA2-4C19-9A37-E367-9B40B5761607}"/>
                  </a:ext>
                </a:extLst>
              </p14:cNvPr>
              <p14:cNvContentPartPr/>
              <p14:nvPr/>
            </p14:nvContentPartPr>
            <p14:xfrm>
              <a:off x="6456360" y="2955630"/>
              <a:ext cx="289440" cy="4320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A62CBAA2-4C19-9A37-E367-9B40B57616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02293" y="2848523"/>
                <a:ext cx="397214" cy="25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0B5307C0-FC94-7E15-BFD6-F058063853B5}"/>
                  </a:ext>
                </a:extLst>
              </p14:cNvPr>
              <p14:cNvContentPartPr/>
              <p14:nvPr/>
            </p14:nvContentPartPr>
            <p14:xfrm>
              <a:off x="6430470" y="4986432"/>
              <a:ext cx="314280" cy="36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0B5307C0-FC94-7E15-BFD6-F058063853B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76470" y="4878432"/>
                <a:ext cx="421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23393BDC-D182-BB0D-F449-FDB3E89DA86F}"/>
                  </a:ext>
                </a:extLst>
              </p14:cNvPr>
              <p14:cNvContentPartPr/>
              <p14:nvPr/>
            </p14:nvContentPartPr>
            <p14:xfrm>
              <a:off x="5232390" y="5990660"/>
              <a:ext cx="338040" cy="10440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23393BDC-D182-BB0D-F449-FDB3E89DA86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96390" y="5918660"/>
                <a:ext cx="4096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8C32F6BA-CC66-1979-FAA3-3B36A4DAC813}"/>
                  </a:ext>
                </a:extLst>
              </p14:cNvPr>
              <p14:cNvContentPartPr/>
              <p14:nvPr/>
            </p14:nvContentPartPr>
            <p14:xfrm>
              <a:off x="6483390" y="5378300"/>
              <a:ext cx="257040" cy="2088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8C32F6BA-CC66-1979-FAA3-3B36A4DAC81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47440" y="5306300"/>
                <a:ext cx="3285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ECAB3CAA-9879-02D6-0F35-1D4CD6430BBC}"/>
                  </a:ext>
                </a:extLst>
              </p14:cNvPr>
              <p14:cNvContentPartPr/>
              <p14:nvPr/>
            </p14:nvContentPartPr>
            <p14:xfrm>
              <a:off x="6361020" y="5206074"/>
              <a:ext cx="425160" cy="15840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ECAB3CAA-9879-02D6-0F35-1D4CD6430B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07066" y="5100474"/>
                <a:ext cx="532709" cy="226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815C9EA4-1D5E-F58C-E672-39637F7EB613}"/>
                  </a:ext>
                </a:extLst>
              </p14:cNvPr>
              <p14:cNvContentPartPr/>
              <p14:nvPr/>
            </p14:nvContentPartPr>
            <p14:xfrm>
              <a:off x="5188830" y="6260174"/>
              <a:ext cx="425160" cy="15840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815C9EA4-1D5E-F58C-E672-39637F7EB6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4876" y="6154574"/>
                <a:ext cx="532709" cy="226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7041CD60-FEE7-29F4-638C-96C68AE7172A}"/>
                  </a:ext>
                </a:extLst>
              </p14:cNvPr>
              <p14:cNvContentPartPr/>
              <p14:nvPr/>
            </p14:nvContentPartPr>
            <p14:xfrm>
              <a:off x="5280990" y="6565235"/>
              <a:ext cx="289440" cy="43200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7041CD60-FEE7-29F4-638C-96C68AE717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26923" y="6458128"/>
                <a:ext cx="397214" cy="25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AF038B5A-2CC9-35A8-53C7-AE166C7D7FF8}"/>
                  </a:ext>
                </a:extLst>
              </p14:cNvPr>
              <p14:cNvContentPartPr/>
              <p14:nvPr/>
            </p14:nvContentPartPr>
            <p14:xfrm>
              <a:off x="6338130" y="5547714"/>
              <a:ext cx="425160" cy="113660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AF038B5A-2CC9-35A8-53C7-AE166C7D7FF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84176" y="5440149"/>
                <a:ext cx="532709" cy="328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F4571FED-3FA7-19F1-A3C6-01152C7A5107}"/>
                  </a:ext>
                </a:extLst>
              </p14:cNvPr>
              <p14:cNvContentPartPr/>
              <p14:nvPr/>
            </p14:nvContentPartPr>
            <p14:xfrm>
              <a:off x="7863280" y="6060681"/>
              <a:ext cx="284040" cy="18720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F4571FED-3FA7-19F1-A3C6-01152C7A510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27280" y="5988681"/>
                <a:ext cx="355680" cy="16236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ZoneTexte 45">
            <a:extLst>
              <a:ext uri="{FF2B5EF4-FFF2-40B4-BE49-F238E27FC236}">
                <a16:creationId xmlns:a16="http://schemas.microsoft.com/office/drawing/2014/main" id="{CF954B4B-2B48-06D9-559A-D3D64462D47A}"/>
              </a:ext>
            </a:extLst>
          </p:cNvPr>
          <p:cNvSpPr txBox="1"/>
          <p:nvPr/>
        </p:nvSpPr>
        <p:spPr>
          <a:xfrm>
            <a:off x="5766690" y="5828184"/>
            <a:ext cx="220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Power</a:t>
            </a:r>
          </a:p>
          <a:p>
            <a:r>
              <a:rPr lang="fr-FR" dirty="0"/>
              <a:t>STM32</a:t>
            </a:r>
          </a:p>
          <a:p>
            <a:r>
              <a:rPr lang="fr-FR" dirty="0" err="1"/>
              <a:t>MOSFETs</a:t>
            </a:r>
            <a:r>
              <a:rPr lang="fr-FR" dirty="0"/>
              <a:t> control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BBA40F0D-ABA7-867F-ED04-8953BDB32DEF}"/>
                  </a:ext>
                </a:extLst>
              </p14:cNvPr>
              <p14:cNvContentPartPr/>
              <p14:nvPr/>
            </p14:nvContentPartPr>
            <p14:xfrm>
              <a:off x="6451350" y="4685874"/>
              <a:ext cx="284040" cy="18720"/>
            </p14:xfrm>
          </p:contentPart>
        </mc:Choice>
        <mc:Fallback xmlns=""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BBA40F0D-ABA7-867F-ED04-8953BDB32DE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15350" y="4613874"/>
                <a:ext cx="355680" cy="16236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F00AE3E7-8157-041F-4984-7909D3E30EBF}"/>
              </a:ext>
            </a:extLst>
          </p:cNvPr>
          <p:cNvSpPr txBox="1"/>
          <p:nvPr/>
        </p:nvSpPr>
        <p:spPr>
          <a:xfrm>
            <a:off x="8198245" y="5888217"/>
            <a:ext cx="413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Sensors</a:t>
            </a:r>
            <a:r>
              <a:rPr lang="fr-FR" dirty="0"/>
              <a:t> and </a:t>
            </a:r>
            <a:r>
              <a:rPr lang="fr-FR" dirty="0" err="1"/>
              <a:t>reference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5A290AA1-D283-475A-7C90-16C61608AF9C}"/>
                  </a:ext>
                </a:extLst>
              </p14:cNvPr>
              <p14:cNvContentPartPr/>
              <p14:nvPr/>
            </p14:nvContentPartPr>
            <p14:xfrm>
              <a:off x="6372510" y="4236383"/>
              <a:ext cx="314280" cy="360"/>
            </p14:xfrm>
          </p:contentPart>
        </mc:Choice>
        <mc:Fallback xmlns=""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5A290AA1-D283-475A-7C90-16C61608AF9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18510" y="4128383"/>
                <a:ext cx="4219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ZoneTexte 51">
            <a:extLst>
              <a:ext uri="{FF2B5EF4-FFF2-40B4-BE49-F238E27FC236}">
                <a16:creationId xmlns:a16="http://schemas.microsoft.com/office/drawing/2014/main" id="{F14BEC42-07F2-6AA9-830C-14A574447729}"/>
              </a:ext>
            </a:extLst>
          </p:cNvPr>
          <p:cNvSpPr txBox="1"/>
          <p:nvPr/>
        </p:nvSpPr>
        <p:spPr>
          <a:xfrm>
            <a:off x="4311890" y="2446156"/>
            <a:ext cx="237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Drain</a:t>
            </a:r>
          </a:p>
          <a:p>
            <a:r>
              <a:rPr lang="fr-FR" dirty="0" err="1"/>
              <a:t>Gate</a:t>
            </a:r>
            <a:endParaRPr lang="fr-FR" dirty="0"/>
          </a:p>
          <a:p>
            <a:r>
              <a:rPr lang="fr-FR" dirty="0"/>
              <a:t>Source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78971C-A327-1683-E5EB-57A12209018B}"/>
              </a:ext>
            </a:extLst>
          </p:cNvPr>
          <p:cNvCxnSpPr/>
          <p:nvPr/>
        </p:nvCxnSpPr>
        <p:spPr>
          <a:xfrm flipH="1">
            <a:off x="3816350" y="2635590"/>
            <a:ext cx="568350" cy="593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7E073768-069E-6DEA-F7D4-8BBD6A09C5F1}"/>
              </a:ext>
            </a:extLst>
          </p:cNvPr>
          <p:cNvCxnSpPr>
            <a:cxnSpLocks/>
          </p:cNvCxnSpPr>
          <p:nvPr/>
        </p:nvCxnSpPr>
        <p:spPr>
          <a:xfrm flipH="1">
            <a:off x="3635375" y="2923200"/>
            <a:ext cx="692836" cy="445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7B0D5106-AF4C-92A2-AC64-72BE4D1CAFE0}"/>
              </a:ext>
            </a:extLst>
          </p:cNvPr>
          <p:cNvCxnSpPr>
            <a:cxnSpLocks/>
          </p:cNvCxnSpPr>
          <p:nvPr/>
        </p:nvCxnSpPr>
        <p:spPr>
          <a:xfrm flipH="1">
            <a:off x="3852378" y="3210747"/>
            <a:ext cx="585100" cy="351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6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EE80D95-729C-4FDB-8738-D1FBD751F5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23" y="648890"/>
            <a:ext cx="8069228" cy="556022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548A7268-2833-F978-7BAE-C1D2CA3D53CF}"/>
              </a:ext>
            </a:extLst>
          </p:cNvPr>
          <p:cNvGrpSpPr/>
          <p:nvPr/>
        </p:nvGrpSpPr>
        <p:grpSpPr>
          <a:xfrm>
            <a:off x="4623627" y="2344600"/>
            <a:ext cx="321840" cy="1352160"/>
            <a:chOff x="4623627" y="2344600"/>
            <a:chExt cx="321840" cy="13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C30D0171-8465-ACDD-EF0B-9DA36B72A24B}"/>
                    </a:ext>
                  </a:extLst>
                </p14:cNvPr>
                <p14:cNvContentPartPr/>
                <p14:nvPr/>
              </p14:nvContentPartPr>
              <p14:xfrm>
                <a:off x="4650267" y="2412640"/>
                <a:ext cx="295200" cy="1284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C30D0171-8465-ACDD-EF0B-9DA36B72A24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4154" y="2406520"/>
                  <a:ext cx="307425" cy="12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8DB7A891-90FB-46E2-8A3A-F6684F4FC101}"/>
                    </a:ext>
                  </a:extLst>
                </p14:cNvPr>
                <p14:cNvContentPartPr/>
                <p14:nvPr/>
              </p14:nvContentPartPr>
              <p14:xfrm>
                <a:off x="4623627" y="2344600"/>
                <a:ext cx="168480" cy="23904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8DB7A891-90FB-46E2-8A3A-F6684F4FC10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17507" y="2338480"/>
                  <a:ext cx="180720" cy="251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67C4A99-F65B-0FB5-830B-8842F4D91D6D}"/>
              </a:ext>
            </a:extLst>
          </p:cNvPr>
          <p:cNvSpPr txBox="1"/>
          <p:nvPr/>
        </p:nvSpPr>
        <p:spPr>
          <a:xfrm>
            <a:off x="4723005" y="2197196"/>
            <a:ext cx="1252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Can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linked</a:t>
            </a:r>
            <a:r>
              <a:rPr lang="fr-FR" sz="1100" dirty="0"/>
              <a:t> for auto restart</a:t>
            </a:r>
            <a:endParaRPr lang="en-US" sz="11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DB47B5-0CCA-6F5F-660E-8FEBB796F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84" y="4140203"/>
            <a:ext cx="1700632" cy="9548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35FD2A3-A236-7BCA-1AA1-F2072AB353E1}"/>
              </a:ext>
            </a:extLst>
          </p:cNvPr>
          <p:cNvCxnSpPr/>
          <p:nvPr/>
        </p:nvCxnSpPr>
        <p:spPr>
          <a:xfrm>
            <a:off x="2182249" y="4783667"/>
            <a:ext cx="46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15BBC534-BB6A-21E2-609D-B09079C88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4755" y="3941824"/>
            <a:ext cx="1597744" cy="35104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FC435EC-E1E5-165F-BEDC-232AEC567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4755" y="986416"/>
            <a:ext cx="1829436" cy="98018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1A5C9CA-6060-C3E8-06F1-B5A5F0FCCAB9}"/>
              </a:ext>
            </a:extLst>
          </p:cNvPr>
          <p:cNvSpPr txBox="1"/>
          <p:nvPr/>
        </p:nvSpPr>
        <p:spPr>
          <a:xfrm>
            <a:off x="4235623" y="3280346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/>
              <a:t>Deactivate</a:t>
            </a:r>
            <a:r>
              <a:rPr lang="fr-FR" sz="1000" dirty="0"/>
              <a:t> CS</a:t>
            </a:r>
            <a:endParaRPr lang="en-US" sz="1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F252236-176D-E004-B00B-1110ECE18EEC}"/>
              </a:ext>
            </a:extLst>
          </p:cNvPr>
          <p:cNvSpPr txBox="1"/>
          <p:nvPr/>
        </p:nvSpPr>
        <p:spPr>
          <a:xfrm>
            <a:off x="7723889" y="5583279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/>
              <a:t>Deactivate</a:t>
            </a:r>
            <a:r>
              <a:rPr lang="fr-FR" sz="1000" dirty="0"/>
              <a:t> CS</a:t>
            </a:r>
            <a:endParaRPr lang="en-US" sz="10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1C83CE2-9648-CC31-5841-00B5F6E84C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28" y="456364"/>
            <a:ext cx="2363930" cy="38505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0B4BD53-D431-AECF-E16E-BF7A2B976160}"/>
              </a:ext>
            </a:extLst>
          </p:cNvPr>
          <p:cNvSpPr txBox="1"/>
          <p:nvPr/>
        </p:nvSpPr>
        <p:spPr>
          <a:xfrm>
            <a:off x="93133" y="59267"/>
            <a:ext cx="284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How to process a </a:t>
            </a:r>
            <a:r>
              <a:rPr lang="fr-FR" dirty="0" err="1"/>
              <a:t>fault</a:t>
            </a:r>
            <a:endParaRPr lang="en-US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21DF710-3E83-83E6-1F0E-B1BF5CF99278}"/>
              </a:ext>
            </a:extLst>
          </p:cNvPr>
          <p:cNvCxnSpPr>
            <a:cxnSpLocks/>
          </p:cNvCxnSpPr>
          <p:nvPr/>
        </p:nvCxnSpPr>
        <p:spPr>
          <a:xfrm>
            <a:off x="1940523" y="3696760"/>
            <a:ext cx="1192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4859DFE-164F-0384-BCBC-59640ABFE53B}"/>
              </a:ext>
            </a:extLst>
          </p:cNvPr>
          <p:cNvCxnSpPr>
            <a:cxnSpLocks/>
          </p:cNvCxnSpPr>
          <p:nvPr/>
        </p:nvCxnSpPr>
        <p:spPr>
          <a:xfrm flipV="1">
            <a:off x="1948501" y="2277533"/>
            <a:ext cx="1700632" cy="1332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4DEB0B3-8AFF-AFEA-F717-D91217E1E705}"/>
              </a:ext>
            </a:extLst>
          </p:cNvPr>
          <p:cNvSpPr txBox="1"/>
          <p:nvPr/>
        </p:nvSpPr>
        <p:spPr>
          <a:xfrm>
            <a:off x="234826" y="3305608"/>
            <a:ext cx="248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We</a:t>
            </a:r>
            <a:r>
              <a:rPr lang="fr-FR" sz="1400" dirty="0"/>
              <a:t> </a:t>
            </a:r>
            <a:r>
              <a:rPr lang="fr-FR" sz="1400" dirty="0" err="1"/>
              <a:t>need</a:t>
            </a:r>
            <a:r>
              <a:rPr lang="fr-FR" sz="1400" dirty="0"/>
              <a:t> a </a:t>
            </a:r>
            <a:r>
              <a:rPr lang="fr-FR" sz="1400" dirty="0" err="1"/>
              <a:t>strat</a:t>
            </a:r>
            <a:r>
              <a:rPr lang="fr-FR" sz="1400" dirty="0"/>
              <a:t> </a:t>
            </a:r>
            <a:r>
              <a:rPr lang="fr-FR" sz="1400" dirty="0" err="1"/>
              <a:t>taking</a:t>
            </a:r>
            <a:r>
              <a:rPr lang="fr-FR" sz="1400" dirty="0"/>
              <a:t> </a:t>
            </a:r>
            <a:r>
              <a:rPr lang="fr-FR" sz="1400" dirty="0" err="1"/>
              <a:t>into</a:t>
            </a:r>
            <a:r>
              <a:rPr lang="fr-FR" sz="1400" dirty="0"/>
              <a:t> </a:t>
            </a:r>
            <a:r>
              <a:rPr lang="fr-FR" sz="1400" dirty="0" err="1"/>
              <a:t>account</a:t>
            </a:r>
            <a:r>
              <a:rPr lang="fr-FR" sz="1400" dirty="0"/>
              <a:t> the 3 GD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432740F1-8BCA-7BAC-A194-FC7F0BCD0B1C}"/>
                  </a:ext>
                </a:extLst>
              </p14:cNvPr>
              <p14:cNvContentPartPr/>
              <p14:nvPr/>
            </p14:nvContentPartPr>
            <p14:xfrm>
              <a:off x="42280" y="516160"/>
              <a:ext cx="492120" cy="72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432740F1-8BCA-7BAC-A194-FC7F0BCD0B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280" y="498160"/>
                <a:ext cx="509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7AAC5EAC-86AB-6153-5C9B-1DC2DC104C41}"/>
                  </a:ext>
                </a:extLst>
              </p14:cNvPr>
              <p14:cNvContentPartPr/>
              <p14:nvPr/>
            </p14:nvContentPartPr>
            <p14:xfrm>
              <a:off x="32920" y="434440"/>
              <a:ext cx="576000" cy="15984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7AAC5EAC-86AB-6153-5C9B-1DC2DC104C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14" y="425440"/>
                <a:ext cx="593651" cy="17748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Image 33">
            <a:extLst>
              <a:ext uri="{FF2B5EF4-FFF2-40B4-BE49-F238E27FC236}">
                <a16:creationId xmlns:a16="http://schemas.microsoft.com/office/drawing/2014/main" id="{3F374C94-0F42-766A-2107-30A5969027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172" y="5238763"/>
            <a:ext cx="1597744" cy="106839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C02ACFD-60C4-824F-EF75-2BE3B168E5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27050" y="5706389"/>
            <a:ext cx="2095955" cy="102861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4C4F42F8-FDC4-375B-B455-AEAE9C29D3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7753" y="3168991"/>
            <a:ext cx="2511891" cy="2247754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AC26C25-09AE-67DC-3957-B1906DA61315}"/>
              </a:ext>
            </a:extLst>
          </p:cNvPr>
          <p:cNvCxnSpPr>
            <a:cxnSpLocks/>
          </p:cNvCxnSpPr>
          <p:nvPr/>
        </p:nvCxnSpPr>
        <p:spPr>
          <a:xfrm flipH="1" flipV="1">
            <a:off x="7178398" y="2583640"/>
            <a:ext cx="2058735" cy="1113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8D7DBCB7-6B87-EEB4-91D5-09B5C090A8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71689" y="228946"/>
            <a:ext cx="2552401" cy="1470962"/>
          </a:xfrm>
          <a:prstGeom prst="rect">
            <a:avLst/>
          </a:prstGeom>
        </p:spPr>
      </p:pic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44C232E-1AA2-E3DB-D438-90DD23CDE54B}"/>
              </a:ext>
            </a:extLst>
          </p:cNvPr>
          <p:cNvCxnSpPr>
            <a:cxnSpLocks/>
          </p:cNvCxnSpPr>
          <p:nvPr/>
        </p:nvCxnSpPr>
        <p:spPr>
          <a:xfrm flipH="1">
            <a:off x="6999192" y="841416"/>
            <a:ext cx="2016268" cy="600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C81D472F-0245-6202-50AB-B6481CD71033}"/>
              </a:ext>
            </a:extLst>
          </p:cNvPr>
          <p:cNvSpPr txBox="1"/>
          <p:nvPr/>
        </p:nvSpPr>
        <p:spPr>
          <a:xfrm>
            <a:off x="234826" y="6278525"/>
            <a:ext cx="3007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SR to </a:t>
            </a:r>
            <a:r>
              <a:rPr lang="fr-FR" sz="1000" dirty="0" err="1"/>
              <a:t>define</a:t>
            </a:r>
            <a:r>
              <a:rPr lang="fr-FR" sz="1000" dirty="0"/>
              <a:t>, 10komh </a:t>
            </a:r>
            <a:r>
              <a:rPr lang="fr-FR" sz="1000" dirty="0" err="1"/>
              <a:t>should</a:t>
            </a:r>
            <a:r>
              <a:rPr lang="fr-FR" sz="1000" dirty="0"/>
              <a:t> </a:t>
            </a:r>
            <a:r>
              <a:rPr lang="fr-FR" sz="1000" dirty="0" err="1"/>
              <a:t>be</a:t>
            </a:r>
            <a:r>
              <a:rPr lang="fr-FR" sz="1000" dirty="0"/>
              <a:t> fine</a:t>
            </a:r>
            <a:endParaRPr lang="en-US" sz="10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5E29571-1524-6ABE-0462-BA35CFC97BD2}"/>
              </a:ext>
            </a:extLst>
          </p:cNvPr>
          <p:cNvSpPr txBox="1"/>
          <p:nvPr/>
        </p:nvSpPr>
        <p:spPr>
          <a:xfrm>
            <a:off x="9153226" y="5583279"/>
            <a:ext cx="2744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 10V =&gt; </a:t>
            </a:r>
            <a:r>
              <a:rPr lang="fr-FR" dirty="0" err="1"/>
              <a:t>Qg</a:t>
            </a:r>
            <a:r>
              <a:rPr lang="fr-FR" dirty="0"/>
              <a:t>=110nC</a:t>
            </a:r>
          </a:p>
          <a:p>
            <a:r>
              <a:rPr lang="fr-FR" dirty="0" err="1"/>
              <a:t>Cboot</a:t>
            </a:r>
            <a:r>
              <a:rPr lang="fr-FR" dirty="0"/>
              <a:t> = 880nF</a:t>
            </a:r>
          </a:p>
          <a:p>
            <a:r>
              <a:rPr lang="fr-FR" dirty="0" err="1"/>
              <a:t>Cboot</a:t>
            </a:r>
            <a:r>
              <a:rPr lang="fr-FR" dirty="0"/>
              <a:t> = 1000nF = 1*µF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620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BAF3D3C-73F5-940C-478B-9252DA6E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8" y="0"/>
            <a:ext cx="5834252" cy="51646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0CF08F-13B9-D836-8EA6-2C8C6EAF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992"/>
            <a:ext cx="5935807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796104E-8401-6957-7B2F-18BEF5E3C7B4}"/>
              </a:ext>
            </a:extLst>
          </p:cNvPr>
          <p:cNvSpPr txBox="1"/>
          <p:nvPr/>
        </p:nvSpPr>
        <p:spPr>
          <a:xfrm>
            <a:off x="0" y="5164666"/>
            <a:ext cx="6959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I_fs</a:t>
            </a:r>
            <a:r>
              <a:rPr lang="fr-FR" dirty="0"/>
              <a:t>=100A</a:t>
            </a:r>
            <a:r>
              <a:rPr lang="en-US" dirty="0"/>
              <a:t> and </a:t>
            </a:r>
            <a:r>
              <a:rPr lang="en-US" dirty="0" err="1"/>
              <a:t>V_shunt</a:t>
            </a:r>
            <a:r>
              <a:rPr lang="en-US" dirty="0"/>
              <a:t>=50mV   =&gt;   </a:t>
            </a:r>
            <a:r>
              <a:rPr lang="en-US" dirty="0" err="1"/>
              <a:t>R_shunt</a:t>
            </a:r>
            <a:r>
              <a:rPr lang="en-US" dirty="0"/>
              <a:t>=0.5mOhm</a:t>
            </a:r>
          </a:p>
          <a:p>
            <a:r>
              <a:rPr lang="en-US" dirty="0">
                <a:highlight>
                  <a:srgbClr val="FFFF00"/>
                </a:highlight>
              </a:rPr>
              <a:t>R9=R10=R11=1.5mOhm</a:t>
            </a:r>
          </a:p>
          <a:p>
            <a:r>
              <a:rPr lang="en-US" dirty="0">
                <a:highlight>
                  <a:srgbClr val="FFFF00"/>
                </a:highlight>
              </a:rPr>
              <a:t>CSR = GND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50mV*x=3.3 </a:t>
            </a:r>
          </a:p>
          <a:p>
            <a:r>
              <a:rPr lang="en-US" dirty="0"/>
              <a:t>thus 3.3/50*1000=66     =&gt;      </a:t>
            </a:r>
            <a:r>
              <a:rPr lang="en-US" dirty="0" err="1">
                <a:highlight>
                  <a:srgbClr val="FFFF00"/>
                </a:highlight>
              </a:rPr>
              <a:t>R_csg</a:t>
            </a:r>
            <a:r>
              <a:rPr lang="en-US" dirty="0">
                <a:highlight>
                  <a:srgbClr val="FFFF00"/>
                </a:highlight>
              </a:rPr>
              <a:t> = 30kOhm (G=52.5)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619B5C8-64D9-1E8A-7EBE-CED8191483EC}"/>
              </a:ext>
            </a:extLst>
          </p:cNvPr>
          <p:cNvSpPr txBox="1"/>
          <p:nvPr/>
        </p:nvSpPr>
        <p:spPr>
          <a:xfrm>
            <a:off x="3810000" y="717550"/>
            <a:ext cx="175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ighlight>
                  <a:srgbClr val="FFFFFF"/>
                </a:highlight>
              </a:rPr>
              <a:t>FS = Full </a:t>
            </a:r>
            <a:r>
              <a:rPr lang="fr-FR" dirty="0" err="1">
                <a:highlight>
                  <a:srgbClr val="FFFFFF"/>
                </a:highlight>
              </a:rPr>
              <a:t>Scale</a:t>
            </a:r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0868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911B4-1754-0C1E-40F7-8BF8E542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4mm </a:t>
            </a:r>
            <a:r>
              <a:rPr lang="en-US" dirty="0"/>
              <a:t>bullet connector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1CC00F-A804-537A-F4E4-03EA4864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20" y="1690688"/>
            <a:ext cx="4118106" cy="4489450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4605B38-3882-B72C-4E58-8BEE70596FAF}"/>
              </a:ext>
            </a:extLst>
          </p:cNvPr>
          <p:cNvCxnSpPr/>
          <p:nvPr/>
        </p:nvCxnSpPr>
        <p:spPr>
          <a:xfrm>
            <a:off x="1803400" y="1289050"/>
            <a:ext cx="222250" cy="9271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C99BB284-D25A-DA5F-F1F4-F0E8E95C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615" y="1555750"/>
            <a:ext cx="5649995" cy="17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38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029E95-042C-F7BA-CA98-DE2A60FB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Resistors</a:t>
            </a:r>
          </a:p>
        </p:txBody>
      </p:sp>
      <p:pic>
        <p:nvPicPr>
          <p:cNvPr id="1026" name="Picture 2" descr="SRT CHM 0805 - Precision High Value Thick Film Chip ...">
            <a:extLst>
              <a:ext uri="{FF2B5EF4-FFF2-40B4-BE49-F238E27FC236}">
                <a16:creationId xmlns:a16="http://schemas.microsoft.com/office/drawing/2014/main" id="{45362740-6666-0A67-BE33-F6E64DC2D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17" y="0"/>
            <a:ext cx="857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522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C7B8A-BE02-2908-A572-DC69C041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171FEA-017A-705C-F510-6449BF566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174"/>
            <a:ext cx="12192000" cy="17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CBE4CEA-BA3B-06C5-1A55-3C60FB7A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0615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5C7BAFB-BF22-B133-55F3-2BDC88AD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615" y="0"/>
            <a:ext cx="666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1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6DAEA62-8960-A644-51CE-F064BB83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704" y="0"/>
            <a:ext cx="5730187" cy="27621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1C9A07-483F-FA0C-10A3-D9FD66DA1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096000" cy="27621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DA6A639-6D99-509D-C77F-97D112C27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21" y="3602560"/>
            <a:ext cx="5264779" cy="25416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FC07E2A-549B-DE1A-3824-8DF1C0DBD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088" y="3985115"/>
            <a:ext cx="4749705" cy="2726800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5751CDE6-3E00-4137-DB52-C25ADB0C80A4}"/>
              </a:ext>
            </a:extLst>
          </p:cNvPr>
          <p:cNvGrpSpPr/>
          <p:nvPr/>
        </p:nvGrpSpPr>
        <p:grpSpPr>
          <a:xfrm>
            <a:off x="3069094" y="2270207"/>
            <a:ext cx="1650240" cy="839520"/>
            <a:chOff x="3069094" y="2270207"/>
            <a:chExt cx="1650240" cy="83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26E9E168-7AC6-CD81-248B-32C3C65D0184}"/>
                    </a:ext>
                  </a:extLst>
                </p14:cNvPr>
                <p14:cNvContentPartPr/>
                <p14:nvPr/>
              </p14:nvContentPartPr>
              <p14:xfrm>
                <a:off x="3069094" y="2480807"/>
                <a:ext cx="280080" cy="53424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26E9E168-7AC6-CD81-248B-32C3C65D01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51094" y="2462807"/>
                  <a:ext cx="3157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0742E159-EBCA-7407-D47F-5ED10C22DB45}"/>
                    </a:ext>
                  </a:extLst>
                </p14:cNvPr>
                <p14:cNvContentPartPr/>
                <p14:nvPr/>
              </p14:nvContentPartPr>
              <p14:xfrm>
                <a:off x="3069094" y="2664407"/>
                <a:ext cx="327240" cy="3240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0742E159-EBCA-7407-D47F-5ED10C22DB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51454" y="2646767"/>
                  <a:ext cx="362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1896A28B-ACF1-BB60-DAC0-6238E33580D8}"/>
                    </a:ext>
                  </a:extLst>
                </p14:cNvPr>
                <p14:cNvContentPartPr/>
                <p14:nvPr/>
              </p14:nvContentPartPr>
              <p14:xfrm>
                <a:off x="3100774" y="2472527"/>
                <a:ext cx="378360" cy="3312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1896A28B-ACF1-BB60-DAC0-6238E33580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83134" y="2454887"/>
                  <a:ext cx="414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EBCA840F-E6B7-C012-646C-A60FA7EB2998}"/>
                    </a:ext>
                  </a:extLst>
                </p14:cNvPr>
                <p14:cNvContentPartPr/>
                <p14:nvPr/>
              </p14:nvContentPartPr>
              <p14:xfrm>
                <a:off x="3538174" y="2270207"/>
                <a:ext cx="334440" cy="83952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EBCA840F-E6B7-C012-646C-A60FA7EB29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20174" y="2252567"/>
                  <a:ext cx="37008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B7062D6E-EE7E-4C72-DBF1-845F60B7E57F}"/>
                    </a:ext>
                  </a:extLst>
                </p14:cNvPr>
                <p14:cNvContentPartPr/>
                <p14:nvPr/>
              </p14:nvContentPartPr>
              <p14:xfrm>
                <a:off x="4078894" y="2432927"/>
                <a:ext cx="86400" cy="62316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B7062D6E-EE7E-4C72-DBF1-845F60B7E5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61254" y="2415287"/>
                  <a:ext cx="12204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E5253AF9-63F7-81C8-1B04-8A2D8966FAF9}"/>
                    </a:ext>
                  </a:extLst>
                </p14:cNvPr>
                <p14:cNvContentPartPr/>
                <p14:nvPr/>
              </p14:nvContentPartPr>
              <p14:xfrm>
                <a:off x="3792694" y="2456327"/>
                <a:ext cx="616320" cy="3312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E5253AF9-63F7-81C8-1B04-8A2D8966FA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5054" y="2438687"/>
                  <a:ext cx="651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CE524D87-079E-CEDE-1608-BBB23747B37D}"/>
                    </a:ext>
                  </a:extLst>
                </p14:cNvPr>
                <p14:cNvContentPartPr/>
                <p14:nvPr/>
              </p14:nvContentPartPr>
              <p14:xfrm>
                <a:off x="3935614" y="3052487"/>
                <a:ext cx="783720" cy="3276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CE524D87-079E-CEDE-1608-BBB23747B3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17974" y="3034487"/>
                  <a:ext cx="81936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6EC7745-2BD6-3D07-68B4-A9BA8D732AEC}"/>
              </a:ext>
            </a:extLst>
          </p:cNvPr>
          <p:cNvGrpSpPr/>
          <p:nvPr/>
        </p:nvGrpSpPr>
        <p:grpSpPr>
          <a:xfrm>
            <a:off x="9302854" y="2377127"/>
            <a:ext cx="1178280" cy="600120"/>
            <a:chOff x="9302854" y="2377127"/>
            <a:chExt cx="117828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CA1A419F-6C90-02C7-38E5-C374DAB346A7}"/>
                    </a:ext>
                  </a:extLst>
                </p14:cNvPr>
                <p14:cNvContentPartPr/>
                <p14:nvPr/>
              </p14:nvContentPartPr>
              <p14:xfrm>
                <a:off x="9541174" y="2480807"/>
                <a:ext cx="68760" cy="284400"/>
              </p14:xfrm>
            </p:contentPart>
          </mc:Choice>
          <mc:Fallback xmlns=""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CA1A419F-6C90-02C7-38E5-C374DAB346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23534" y="2462807"/>
                  <a:ext cx="104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245A9319-C037-E155-253B-272F96A5C1A8}"/>
                    </a:ext>
                  </a:extLst>
                </p14:cNvPr>
                <p14:cNvContentPartPr/>
                <p14:nvPr/>
              </p14:nvContentPartPr>
              <p14:xfrm>
                <a:off x="9302854" y="2480807"/>
                <a:ext cx="306720" cy="8640"/>
              </p14:xfrm>
            </p:contentPart>
          </mc:Choice>
          <mc:Fallback xmlns=""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245A9319-C037-E155-253B-272F96A5C1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84854" y="2462807"/>
                  <a:ext cx="34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Encre 21">
                  <a:extLst>
                    <a:ext uri="{FF2B5EF4-FFF2-40B4-BE49-F238E27FC236}">
                      <a16:creationId xmlns:a16="http://schemas.microsoft.com/office/drawing/2014/main" id="{81BFC5A0-8772-964F-725D-52BF43D152B3}"/>
                    </a:ext>
                  </a:extLst>
                </p14:cNvPr>
                <p14:cNvContentPartPr/>
                <p14:nvPr/>
              </p14:nvContentPartPr>
              <p14:xfrm>
                <a:off x="9414094" y="2834687"/>
                <a:ext cx="440640" cy="51840"/>
              </p14:xfrm>
            </p:contentPart>
          </mc:Choice>
          <mc:Fallback xmlns="">
            <p:pic>
              <p:nvPicPr>
                <p:cNvPr id="22" name="Encre 21">
                  <a:extLst>
                    <a:ext uri="{FF2B5EF4-FFF2-40B4-BE49-F238E27FC236}">
                      <a16:creationId xmlns:a16="http://schemas.microsoft.com/office/drawing/2014/main" id="{81BFC5A0-8772-964F-725D-52BF43D152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96094" y="2816687"/>
                  <a:ext cx="476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4D104644-9024-A8DD-EA54-39E8577B3D43}"/>
                    </a:ext>
                  </a:extLst>
                </p14:cNvPr>
                <p14:cNvContentPartPr/>
                <p14:nvPr/>
              </p14:nvContentPartPr>
              <p14:xfrm>
                <a:off x="9868054" y="2626967"/>
                <a:ext cx="324000" cy="350280"/>
              </p14:xfrm>
            </p:contentPart>
          </mc:Choice>
          <mc:Fallback xmlns=""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4D104644-9024-A8DD-EA54-39E8577B3D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50414" y="2609327"/>
                  <a:ext cx="3596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26FCE8E3-C466-E402-9E07-E8CFE4B0A600}"/>
                    </a:ext>
                  </a:extLst>
                </p14:cNvPr>
                <p14:cNvContentPartPr/>
                <p14:nvPr/>
              </p14:nvContentPartPr>
              <p14:xfrm>
                <a:off x="10225174" y="2377127"/>
                <a:ext cx="139320" cy="468360"/>
              </p14:xfrm>
            </p:contentPart>
          </mc:Choice>
          <mc:Fallback xmlns=""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26FCE8E3-C466-E402-9E07-E8CFE4B0A6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07174" y="2359127"/>
                  <a:ext cx="1749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5FF1B0D7-0D03-A5B2-F9C5-63F29AA1F8C1}"/>
                    </a:ext>
                  </a:extLst>
                </p14:cNvPr>
                <p14:cNvContentPartPr/>
                <p14:nvPr/>
              </p14:nvContentPartPr>
              <p14:xfrm>
                <a:off x="10058134" y="2615447"/>
                <a:ext cx="423000" cy="41400"/>
              </p14:xfrm>
            </p:contentPart>
          </mc:Choice>
          <mc:Fallback xmlns=""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5FF1B0D7-0D03-A5B2-F9C5-63F29AA1F8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40494" y="2597447"/>
                  <a:ext cx="4586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30AF92E-5295-BDB4-03EB-2189414B189E}"/>
              </a:ext>
            </a:extLst>
          </p:cNvPr>
          <p:cNvGrpSpPr/>
          <p:nvPr/>
        </p:nvGrpSpPr>
        <p:grpSpPr>
          <a:xfrm>
            <a:off x="2687494" y="5658887"/>
            <a:ext cx="1551240" cy="1093680"/>
            <a:chOff x="2687494" y="5658887"/>
            <a:chExt cx="1551240" cy="10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37F620E3-390F-99A1-DBE2-805879887A25}"/>
                    </a:ext>
                  </a:extLst>
                </p14:cNvPr>
                <p14:cNvContentPartPr/>
                <p14:nvPr/>
              </p14:nvContentPartPr>
              <p14:xfrm>
                <a:off x="2687494" y="5823767"/>
                <a:ext cx="510840" cy="864360"/>
              </p14:xfrm>
            </p:contentPart>
          </mc:Choice>
          <mc:Fallback xmlns=""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37F620E3-390F-99A1-DBE2-805879887A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69494" y="5806127"/>
                  <a:ext cx="54648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74CD1EFB-778A-AAC1-493D-71432C42B51D}"/>
                    </a:ext>
                  </a:extLst>
                </p14:cNvPr>
                <p14:cNvContentPartPr/>
                <p14:nvPr/>
              </p14:nvContentPartPr>
              <p14:xfrm>
                <a:off x="3227494" y="6288887"/>
                <a:ext cx="479880" cy="367920"/>
              </p14:xfrm>
            </p:contentPart>
          </mc:Choice>
          <mc:Fallback xmlns=""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74CD1EFB-778A-AAC1-493D-71432C42B5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09494" y="6270887"/>
                  <a:ext cx="5155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0DAB7A73-3349-A631-605D-4864D5FD7547}"/>
                    </a:ext>
                  </a:extLst>
                </p14:cNvPr>
                <p14:cNvContentPartPr/>
                <p14:nvPr/>
              </p14:nvContentPartPr>
              <p14:xfrm>
                <a:off x="3655894" y="6344327"/>
                <a:ext cx="387360" cy="288360"/>
              </p14:xfrm>
            </p:contentPart>
          </mc:Choice>
          <mc:Fallback xmlns=""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0DAB7A73-3349-A631-605D-4864D5FD75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37894" y="6326327"/>
                  <a:ext cx="423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12497EF1-702C-7DFE-E316-343CC42E6CE4}"/>
                    </a:ext>
                  </a:extLst>
                </p14:cNvPr>
                <p14:cNvContentPartPr/>
                <p14:nvPr/>
              </p14:nvContentPartPr>
              <p14:xfrm>
                <a:off x="4037494" y="5658887"/>
                <a:ext cx="201240" cy="1093680"/>
              </p14:xfrm>
            </p:contentPart>
          </mc:Choice>
          <mc:Fallback xmlns=""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12497EF1-702C-7DFE-E316-343CC42E6C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19854" y="5641247"/>
                  <a:ext cx="236880" cy="1129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54B90FBC-724F-D24B-84C0-5A5389A9A9F0}"/>
              </a:ext>
            </a:extLst>
          </p:cNvPr>
          <p:cNvSpPr txBox="1"/>
          <p:nvPr/>
        </p:nvSpPr>
        <p:spPr>
          <a:xfrm>
            <a:off x="161134" y="32684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https://www.youtube.com/watch?v=7gz98K_hCEM</a:t>
            </a:r>
          </a:p>
        </p:txBody>
      </p:sp>
    </p:spTree>
    <p:extLst>
      <p:ext uri="{BB962C8B-B14F-4D97-AF65-F5344CB8AC3E}">
        <p14:creationId xmlns:p14="http://schemas.microsoft.com/office/powerpoint/2010/main" val="1700314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25EA-C38C-D7F9-1D42-28B345C6D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A2C516-3850-1925-F6E1-AB3F447A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542" y="4134679"/>
            <a:ext cx="3736213" cy="25603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E2102DA-4842-0AD8-C663-7D0100EE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3001"/>
            <a:ext cx="5845755" cy="26862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EA79F16-524F-ED37-36D8-1DC3B303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81" y="2971187"/>
            <a:ext cx="6269237" cy="311951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CC5919F-BEC1-82E6-0394-692822868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763424" cy="28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08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684E589-85C4-8DB2-FCC9-997F2C4A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7954" cy="27591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7365C69-C8EB-345D-23EF-EF6EA447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41" y="0"/>
            <a:ext cx="5462959" cy="29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16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8EBC-4041-A79B-51F0-F7A917A4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to use 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1DC7B-CA95-E690-CB66-DF35BE68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remove duplicated code at linking time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-</a:t>
            </a:r>
            <a:r>
              <a:rPr lang="en-US" dirty="0" err="1">
                <a:ea typeface="+mn-lt"/>
                <a:cs typeface="+mn-lt"/>
              </a:rPr>
              <a:t>ffunction</a:t>
            </a:r>
            <a:r>
              <a:rPr lang="en-US" dirty="0">
                <a:ea typeface="+mn-lt"/>
                <a:cs typeface="+mn-lt"/>
              </a:rPr>
              <a:t>-sections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-fdata-sections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-Wl,--gc-sections,--icf</a:t>
            </a:r>
            <a:r>
              <a:rPr lang="en-US">
                <a:solidFill>
                  <a:srgbClr val="61AFEF"/>
                </a:solidFill>
                <a:ea typeface="+mn-lt"/>
                <a:cs typeface="+mn-lt"/>
              </a:rPr>
              <a:t>=</a:t>
            </a:r>
            <a:r>
              <a:rPr lang="en-US">
                <a:ea typeface="+mn-lt"/>
                <a:cs typeface="+mn-lt"/>
              </a:rPr>
              <a:t>all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869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939F7E-989C-038B-0AB6-08909A6A5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44" y="211978"/>
            <a:ext cx="11737489" cy="6490036"/>
          </a:xfrm>
        </p:spPr>
        <p:txBody>
          <a:bodyPr>
            <a:normAutofit/>
          </a:bodyPr>
          <a:lstStyle/>
          <a:p>
            <a:r>
              <a:rPr lang="fr-FR" dirty="0"/>
              <a:t>CNN pas trop dur -&gt; En une heure</a:t>
            </a:r>
          </a:p>
          <a:p>
            <a:endParaRPr lang="fr-FR" dirty="0"/>
          </a:p>
          <a:p>
            <a:r>
              <a:rPr lang="fr-FR" dirty="0"/>
              <a:t>Data </a:t>
            </a:r>
            <a:r>
              <a:rPr lang="fr-FR" dirty="0" err="1"/>
              <a:t>synthetique</a:t>
            </a:r>
            <a:r>
              <a:rPr lang="fr-FR" dirty="0"/>
              <a:t> </a:t>
            </a:r>
          </a:p>
          <a:p>
            <a:r>
              <a:rPr lang="fr-FR" dirty="0"/>
              <a:t>Bien rechercher pour les </a:t>
            </a:r>
            <a:r>
              <a:rPr lang="fr-FR" dirty="0" err="1"/>
              <a:t>datasets</a:t>
            </a:r>
            <a:endParaRPr lang="fr-FR" dirty="0"/>
          </a:p>
          <a:p>
            <a:r>
              <a:rPr lang="fr-FR" dirty="0"/>
              <a:t>Analyse de l’</a:t>
            </a:r>
            <a:r>
              <a:rPr lang="fr-FR" dirty="0" err="1"/>
              <a:t>homogenité</a:t>
            </a:r>
            <a:r>
              <a:rPr lang="fr-FR" dirty="0"/>
              <a:t> du </a:t>
            </a:r>
            <a:r>
              <a:rPr lang="fr-FR" dirty="0" err="1"/>
              <a:t>dataset</a:t>
            </a:r>
            <a:r>
              <a:rPr lang="fr-FR" dirty="0"/>
              <a:t> (biais du au nombre de chaque erreur)</a:t>
            </a:r>
          </a:p>
          <a:p>
            <a:r>
              <a:rPr lang="fr-FR" dirty="0"/>
              <a:t>DATABASE</a:t>
            </a:r>
          </a:p>
          <a:p>
            <a:r>
              <a:rPr lang="en-US" dirty="0"/>
              <a:t>Pas de continual learning </a:t>
            </a:r>
            <a:r>
              <a:rPr lang="en-US" dirty="0" err="1"/>
              <a:t>mais</a:t>
            </a:r>
            <a:r>
              <a:rPr lang="en-US" dirty="0"/>
              <a:t> automatization de la detection de </a:t>
            </a:r>
            <a:r>
              <a:rPr lang="en-US" dirty="0" err="1"/>
              <a:t>vrai</a:t>
            </a:r>
            <a:r>
              <a:rPr lang="en-US" dirty="0"/>
              <a:t> classes de </a:t>
            </a:r>
            <a:r>
              <a:rPr lang="en-US" dirty="0" err="1"/>
              <a:t>défaut</a:t>
            </a:r>
            <a:r>
              <a:rPr lang="en-US" dirty="0"/>
              <a:t> (attention au </a:t>
            </a:r>
            <a:r>
              <a:rPr lang="en-US" dirty="0" err="1"/>
              <a:t>taux</a:t>
            </a:r>
            <a:r>
              <a:rPr lang="en-US" dirty="0"/>
              <a:t> </a:t>
            </a:r>
            <a:r>
              <a:rPr lang="en-US" dirty="0" err="1"/>
              <a:t>d’erreur</a:t>
            </a:r>
            <a:r>
              <a:rPr lang="en-US" dirty="0"/>
              <a:t>)</a:t>
            </a:r>
          </a:p>
          <a:p>
            <a:r>
              <a:rPr lang="en-US" dirty="0"/>
              <a:t>Note = note*</a:t>
            </a:r>
            <a:r>
              <a:rPr lang="en-US" dirty="0" err="1"/>
              <a:t>defaut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differentes</a:t>
            </a:r>
            <a:r>
              <a:rPr lang="en-US" dirty="0"/>
              <a:t> Yolo </a:t>
            </a:r>
            <a:r>
              <a:rPr lang="en-US" dirty="0" err="1"/>
              <a:t>en</a:t>
            </a:r>
            <a:r>
              <a:rPr lang="en-US" dirty="0"/>
              <a:t> premiere </a:t>
            </a:r>
            <a:r>
              <a:rPr lang="en-US" dirty="0" err="1"/>
              <a:t>etape</a:t>
            </a:r>
            <a:r>
              <a:rPr lang="en-US" dirty="0"/>
              <a:t> ULTRALITICS, detect super </a:t>
            </a:r>
            <a:r>
              <a:rPr lang="en-US" dirty="0" err="1"/>
              <a:t>rapidement</a:t>
            </a:r>
            <a:r>
              <a:rPr lang="en-US" dirty="0"/>
              <a:t> </a:t>
            </a:r>
          </a:p>
          <a:p>
            <a:r>
              <a:rPr lang="en-US" dirty="0" err="1"/>
              <a:t>Supprimer</a:t>
            </a:r>
            <a:r>
              <a:rPr lang="en-US" dirty="0"/>
              <a:t> des couches </a:t>
            </a:r>
            <a:r>
              <a:rPr lang="en-US" dirty="0" err="1"/>
              <a:t>lors</a:t>
            </a:r>
            <a:r>
              <a:rPr lang="en-US" dirty="0"/>
              <a:t> de </a:t>
            </a:r>
            <a:r>
              <a:rPr lang="en-US" dirty="0" err="1"/>
              <a:t>l’entrainenment</a:t>
            </a:r>
            <a:r>
              <a:rPr lang="en-US" dirty="0"/>
              <a:t> pour la </a:t>
            </a:r>
            <a:r>
              <a:rPr lang="en-US" dirty="0" err="1"/>
              <a:t>robustesse</a:t>
            </a:r>
            <a:r>
              <a:rPr lang="en-US" dirty="0"/>
              <a:t> (dropout)</a:t>
            </a:r>
          </a:p>
        </p:txBody>
      </p:sp>
    </p:spTree>
    <p:extLst>
      <p:ext uri="{BB962C8B-B14F-4D97-AF65-F5344CB8AC3E}">
        <p14:creationId xmlns:p14="http://schemas.microsoft.com/office/powerpoint/2010/main" val="3406205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DAD5-EDEC-26EB-3766-77929952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 ANGLAIS  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3686-A028-3DB8-AAEB-1ABBDFED9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Hard sledding</a:t>
            </a:r>
            <a:r>
              <a:rPr lang="en-US" dirty="0"/>
              <a:t>: dur/</a:t>
            </a:r>
            <a:r>
              <a:rPr lang="en-US" err="1"/>
              <a:t>parcours</a:t>
            </a:r>
            <a:r>
              <a:rPr lang="en-US" dirty="0"/>
              <a:t> du </a:t>
            </a:r>
            <a:r>
              <a:rPr lang="en-US" err="1"/>
              <a:t>combattant</a:t>
            </a:r>
            <a:r>
              <a:rPr lang="en-US" dirty="0"/>
              <a:t>. Sledding -&gt; luge: </a:t>
            </a:r>
            <a:r>
              <a:rPr lang="en-US" err="1"/>
              <a:t>parcours</a:t>
            </a:r>
            <a:r>
              <a:rPr lang="en-US" dirty="0"/>
              <a:t> </a:t>
            </a:r>
            <a:r>
              <a:rPr lang="en-US" err="1"/>
              <a:t>glissant</a:t>
            </a:r>
            <a:endParaRPr lang="en-US" dirty="0"/>
          </a:p>
          <a:p>
            <a:r>
              <a:rPr lang="en-US" dirty="0"/>
              <a:t>Design an algorithm absorbedly: </a:t>
            </a:r>
            <a:r>
              <a:rPr lang="en-US" dirty="0" err="1"/>
              <a:t>desginer</a:t>
            </a:r>
            <a:r>
              <a:rPr lang="en-US" dirty="0"/>
              <a:t> un algorithm de </a:t>
            </a:r>
            <a:r>
              <a:rPr lang="en-US" dirty="0" err="1"/>
              <a:t>maniere</a:t>
            </a:r>
            <a:r>
              <a:rPr lang="en-US" dirty="0"/>
              <a:t> </a:t>
            </a:r>
            <a:r>
              <a:rPr lang="en-US" dirty="0" err="1"/>
              <a:t>approfondie</a:t>
            </a:r>
          </a:p>
        </p:txBody>
      </p:sp>
    </p:spTree>
    <p:extLst>
      <p:ext uri="{BB962C8B-B14F-4D97-AF65-F5344CB8AC3E}">
        <p14:creationId xmlns:p14="http://schemas.microsoft.com/office/powerpoint/2010/main" val="464087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2E63A0-3FA5-D015-213D-551687F4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86" y="-251563"/>
            <a:ext cx="10515600" cy="1325563"/>
          </a:xfrm>
        </p:spPr>
        <p:txBody>
          <a:bodyPr/>
          <a:lstStyle/>
          <a:p>
            <a:r>
              <a:rPr lang="fr-FR" dirty="0"/>
              <a:t>Ressources	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4B9D8E-3EBF-9572-763F-2BDE52A52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86" y="741103"/>
            <a:ext cx="11961628" cy="6014115"/>
          </a:xfrm>
        </p:spPr>
        <p:txBody>
          <a:bodyPr>
            <a:normAutofit/>
          </a:bodyPr>
          <a:lstStyle/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fr-FR" sz="1300" dirty="0" err="1"/>
              <a:t>Understand</a:t>
            </a:r>
            <a:r>
              <a:rPr lang="fr-FR" sz="1300" dirty="0"/>
              <a:t> kV: </a:t>
            </a:r>
            <a:r>
              <a:rPr lang="en-US" sz="1300" dirty="0">
                <a:hlinkClick r:id="rId3"/>
              </a:rPr>
              <a:t>Understanding KV Rating in Brushless Motors – HobbyGradeRC.com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Motor List and info: </a:t>
            </a:r>
            <a:r>
              <a:rPr lang="en-US" sz="1300" dirty="0" err="1">
                <a:hlinkClick r:id="rId4"/>
              </a:rPr>
              <a:t>ODrive</a:t>
            </a:r>
            <a:r>
              <a:rPr lang="en-US" sz="1300" dirty="0">
                <a:hlinkClick r:id="rId4"/>
              </a:rPr>
              <a:t> motor guide - Google Sheets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Encoders List and info: </a:t>
            </a:r>
            <a:r>
              <a:rPr lang="en-US" sz="1300" dirty="0" err="1">
                <a:hlinkClick r:id="rId5"/>
              </a:rPr>
              <a:t>ODrive</a:t>
            </a:r>
            <a:r>
              <a:rPr lang="en-US" sz="1300" dirty="0">
                <a:hlinkClick r:id="rId5"/>
              </a:rPr>
              <a:t> encoder guide - Google Sheets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Video on basics of FOC: </a:t>
            </a:r>
            <a:r>
              <a:rPr lang="en-US" sz="1300" dirty="0">
                <a:hlinkClick r:id="rId6"/>
              </a:rPr>
              <a:t>(33) What is FOC? (Field Oriented Control) And why you should use it! || BLDC Motor – YouTube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 err="1"/>
              <a:t>Matlab</a:t>
            </a:r>
            <a:r>
              <a:rPr lang="en-US" sz="1300" dirty="0"/>
              <a:t> FOC control: </a:t>
            </a:r>
            <a:r>
              <a:rPr lang="en-US" sz="1300" dirty="0">
                <a:hlinkClick r:id="rId7"/>
              </a:rPr>
              <a:t>Field-Oriented Control (FOC) - MATLAB &amp;amp; Simulink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Designing the MBLDC, a Custom ESC and BLDC Driver: </a:t>
            </a:r>
            <a:r>
              <a:rPr lang="en-US" sz="1300" dirty="0">
                <a:hlinkClick r:id="rId8"/>
              </a:rPr>
              <a:t>Designing the MBLDC, a custom ESC and BLDC driver – </a:t>
            </a:r>
            <a:r>
              <a:rPr lang="en-US" sz="1300" dirty="0" err="1">
                <a:hlinkClick r:id="rId8"/>
              </a:rPr>
              <a:t>Maakbaas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Thermal vias: </a:t>
            </a:r>
            <a:r>
              <a:rPr lang="en-US" sz="1300" dirty="0">
                <a:hlinkClick r:id="rId9"/>
              </a:rPr>
              <a:t>How Thermal Vias Dissipate Heat in PCBs | Sierra Circuits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Cool analogy for capacitor: </a:t>
            </a:r>
            <a:r>
              <a:rPr lang="en-US" sz="1300" dirty="0">
                <a:hlinkClick r:id="rId10"/>
              </a:rPr>
              <a:t>https://www.youtube.com/watch?v=KSylo01n5FY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Design of a 5V regulator, simple video: </a:t>
            </a:r>
            <a:r>
              <a:rPr lang="en-US" sz="1300" dirty="0">
                <a:hlinkClick r:id="rId11"/>
              </a:rPr>
              <a:t>https://www.youtube.com/watch?v=d-j0onzzuNQ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Good motor enclosure and </a:t>
            </a:r>
            <a:r>
              <a:rPr lang="en-US" sz="1300" dirty="0" err="1"/>
              <a:t>tuto</a:t>
            </a:r>
            <a:r>
              <a:rPr lang="en-US" sz="1300" dirty="0"/>
              <a:t> about FOC: </a:t>
            </a:r>
            <a:r>
              <a:rPr lang="en-US" sz="1300" dirty="0">
                <a:hlinkClick r:id="rId12"/>
              </a:rPr>
              <a:t>https://www.youtube.com/watch?v=AmS22zwl2EA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Gate driver working principle: </a:t>
            </a:r>
            <a:r>
              <a:rPr lang="en-US" sz="1300" dirty="0">
                <a:hlinkClick r:id="rId13"/>
              </a:rPr>
              <a:t>https://www.youtube.com/watch?v=YeUbmOKi0Q4</a:t>
            </a:r>
            <a:r>
              <a:rPr lang="en-US" sz="1300" dirty="0"/>
              <a:t> (total </a:t>
            </a:r>
            <a:r>
              <a:rPr lang="en-US" sz="1300" dirty="0" err="1"/>
              <a:t>tutos</a:t>
            </a:r>
            <a:r>
              <a:rPr lang="en-US" sz="1300" dirty="0"/>
              <a:t>: </a:t>
            </a:r>
            <a:r>
              <a:rPr lang="en-US" sz="1300" dirty="0">
                <a:hlinkClick r:id="rId14"/>
              </a:rPr>
              <a:t>https://www.youtube.com/playlist?list=PLbGlpmZLQWJceSkQv96j-L4YyuxS-E0Wm</a:t>
            </a:r>
            <a:r>
              <a:rPr lang="en-US" sz="1300" dirty="0"/>
              <a:t>)</a:t>
            </a:r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Phil’s LAB: STM32 with </a:t>
            </a:r>
            <a:r>
              <a:rPr lang="en-US" sz="1300" dirty="0" err="1"/>
              <a:t>Kicad</a:t>
            </a:r>
            <a:r>
              <a:rPr lang="en-US" sz="1300" dirty="0"/>
              <a:t> (</a:t>
            </a:r>
            <a:r>
              <a:rPr lang="en-US" sz="1300" dirty="0">
                <a:hlinkClick r:id="rId15"/>
              </a:rPr>
              <a:t>https://www.youtube.com/watch?v=nkHFoxe0mrU</a:t>
            </a:r>
            <a:r>
              <a:rPr lang="en-US" sz="1300" dirty="0"/>
              <a:t>)</a:t>
            </a:r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Back-EMF explanation: </a:t>
            </a:r>
            <a:r>
              <a:rPr lang="en-US" sz="1300" dirty="0">
                <a:hlinkClick r:id="rId16"/>
              </a:rPr>
              <a:t>https://mechtex.com/blog/back-emf-in-bldc-motors-a-complete-guide</a:t>
            </a:r>
            <a:endParaRPr lang="en-US" sz="1300" dirty="0"/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Detailed pdf on </a:t>
            </a:r>
            <a:r>
              <a:rPr lang="en-US" sz="1300" dirty="0" err="1"/>
              <a:t>sensorless</a:t>
            </a:r>
            <a:r>
              <a:rPr lang="en-US" sz="1300" dirty="0"/>
              <a:t> control using </a:t>
            </a:r>
            <a:r>
              <a:rPr lang="en-US" sz="1300" dirty="0" err="1"/>
              <a:t>BackEMF</a:t>
            </a:r>
            <a:r>
              <a:rPr lang="en-US" sz="1300" dirty="0"/>
              <a:t>: </a:t>
            </a:r>
            <a:r>
              <a:rPr lang="en-US" sz="1300" dirty="0">
                <a:hlinkClick r:id="rId17"/>
              </a:rPr>
              <a:t>https://www.nxp.com/docs/en/application-note/AN1913.pdf</a:t>
            </a:r>
            <a:r>
              <a:rPr lang="en-US" sz="1300" dirty="0"/>
              <a:t> </a:t>
            </a:r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 err="1"/>
              <a:t>Completition</a:t>
            </a:r>
            <a:r>
              <a:rPr lang="en-US" sz="1300" dirty="0"/>
              <a:t> with FOC of previous source: </a:t>
            </a:r>
            <a:r>
              <a:rPr lang="en-US" sz="1300" dirty="0">
                <a:hlinkClick r:id="rId18"/>
              </a:rPr>
              <a:t>https://www.nxp.com.cn/docs/en/application-note/AN1930.pdf</a:t>
            </a:r>
            <a:r>
              <a:rPr lang="en-US" sz="1300" dirty="0"/>
              <a:t> </a:t>
            </a:r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STM32 </a:t>
            </a:r>
            <a:r>
              <a:rPr lang="en-US" sz="1300" dirty="0" err="1"/>
              <a:t>tuto</a:t>
            </a:r>
            <a:r>
              <a:rPr lang="en-US" sz="1300" dirty="0"/>
              <a:t>: </a:t>
            </a:r>
            <a:r>
              <a:rPr lang="en-US" sz="1300" dirty="0">
                <a:hlinkClick r:id="rId19"/>
              </a:rPr>
              <a:t>https://www.youtube.com/watch?v=dnfuNT1dPiM</a:t>
            </a:r>
            <a:r>
              <a:rPr lang="en-US" sz="1300" dirty="0"/>
              <a:t> </a:t>
            </a:r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C code deployment </a:t>
            </a:r>
            <a:r>
              <a:rPr lang="en-US" sz="1300" dirty="0" err="1"/>
              <a:t>MatLab</a:t>
            </a:r>
            <a:r>
              <a:rPr lang="en-US" sz="1300" dirty="0"/>
              <a:t> : </a:t>
            </a:r>
            <a:r>
              <a:rPr lang="en-US" sz="1300" dirty="0">
                <a:hlinkClick r:id="rId20"/>
              </a:rPr>
              <a:t>https://www.youtube.com/watch?v=LAcnV_5GruY</a:t>
            </a:r>
            <a:r>
              <a:rPr lang="en-US" sz="1300" dirty="0"/>
              <a:t> </a:t>
            </a:r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FOC controller: </a:t>
            </a:r>
            <a:r>
              <a:rPr lang="en-US" sz="1300" dirty="0">
                <a:hlinkClick r:id="rId21"/>
              </a:rPr>
              <a:t>https://www.youtube.com/watch?v=e0sQnVmE7DU</a:t>
            </a:r>
            <a:r>
              <a:rPr lang="en-US" sz="1300" dirty="0"/>
              <a:t> </a:t>
            </a:r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STM32 on 6 steps: </a:t>
            </a:r>
            <a:r>
              <a:rPr lang="en-US" sz="1300" dirty="0">
                <a:hlinkClick r:id="rId22"/>
              </a:rPr>
              <a:t>https://wiki.st.com/stm32mcu/wiki/STM32MotorControl:6-step_Firmware_Algorithm</a:t>
            </a:r>
            <a:r>
              <a:rPr lang="en-US" sz="1300" dirty="0"/>
              <a:t> </a:t>
            </a:r>
          </a:p>
          <a:p>
            <a:pPr indent="-9144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STM32 from bare metal, advanced principles: </a:t>
            </a:r>
            <a:r>
              <a:rPr lang="en-US" sz="1300" dirty="0">
                <a:hlinkClick r:id="rId23"/>
              </a:rPr>
              <a:t>https://www.youtube.com/watch?v=7xnUsPo_fG8</a:t>
            </a:r>
            <a:r>
              <a:rPr lang="en-US" sz="13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8CA714E6-7CE6-54C8-5505-C10B7DAE5E25}"/>
                  </a:ext>
                </a:extLst>
              </p14:cNvPr>
              <p14:cNvContentPartPr/>
              <p14:nvPr/>
            </p14:nvContentPartPr>
            <p14:xfrm>
              <a:off x="6078228" y="5883480"/>
              <a:ext cx="360" cy="3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8CA714E6-7CE6-54C8-5505-C10B7DAE5E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72108" y="587736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9056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A046-A5B7-6398-AFE3-46E07C0D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1C53B-E493-9059-603A-A7B96584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563"/>
            <a:ext cx="10515600" cy="1325563"/>
          </a:xfrm>
        </p:spPr>
        <p:txBody>
          <a:bodyPr/>
          <a:lstStyle/>
          <a:p>
            <a:r>
              <a:rPr lang="fr-FR" dirty="0" err="1"/>
              <a:t>Definitions</a:t>
            </a:r>
            <a:r>
              <a:rPr lang="fr-FR" dirty="0"/>
              <a:t> and </a:t>
            </a:r>
            <a:r>
              <a:rPr lang="fr-FR" dirty="0" err="1"/>
              <a:t>Acronyms</a:t>
            </a:r>
            <a:r>
              <a:rPr lang="fr-FR" dirty="0"/>
              <a:t> List	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BF42A-4C00-4605-6F8E-D1E20117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15" y="705663"/>
            <a:ext cx="11899605" cy="6014114"/>
          </a:xfrm>
        </p:spPr>
        <p:txBody>
          <a:bodyPr>
            <a:normAutofit/>
          </a:bodyPr>
          <a:lstStyle/>
          <a:p>
            <a:pPr algn="just"/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955366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B0C94-09BC-5912-8004-FAC1AE9A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FOC control	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4E0858-9485-A41A-263C-93381E4D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Pich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an </a:t>
            </a:r>
            <a:r>
              <a:rPr lang="fr-FR" dirty="0" err="1"/>
              <a:t>egg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https://www.youtube.com/shorts/0jK4JGhhrNY</a:t>
            </a:r>
            <a:r>
              <a:rPr lang="fr-FR" dirty="0"/>
              <a:t> </a:t>
            </a:r>
          </a:p>
          <a:p>
            <a:r>
              <a:rPr lang="fr-FR" dirty="0"/>
              <a:t>Control torque: </a:t>
            </a:r>
            <a:r>
              <a:rPr lang="fr-FR" dirty="0">
                <a:hlinkClick r:id="rId3"/>
              </a:rPr>
              <a:t>https://www.youtube.com/shorts/SaAPLW2w2H0</a:t>
            </a:r>
            <a:r>
              <a:rPr lang="fr-FR" dirty="0"/>
              <a:t> </a:t>
            </a:r>
          </a:p>
          <a:p>
            <a:r>
              <a:rPr lang="fr-FR" dirty="0"/>
              <a:t>Simple DIY BLDC: https://www.youtube.com/shorts/Ujhx4hHET3U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5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C35FD-8F4E-B03A-D20D-D42ED83B9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F34AA1-CAE1-4131-B792-E0718461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617" y="453452"/>
            <a:ext cx="6606189" cy="59510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D9298AC-CED5-DD99-8342-961BA94F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9" y="1580190"/>
            <a:ext cx="4543647" cy="15597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04820A-7960-6144-D2FB-2BA29D730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92" y="3919101"/>
            <a:ext cx="4088264" cy="22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2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9D9DB-832C-87FE-999A-F41235BB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Schema</a:t>
            </a:r>
            <a:r>
              <a:rPr lang="fr-FR" dirty="0"/>
              <a:t> of hardware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CD6DE8-7573-439B-A43B-484EF40E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7" y="1391685"/>
            <a:ext cx="5762316" cy="51011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3B0635-CF66-E885-6831-879FC7A7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33" y="300532"/>
            <a:ext cx="3772835" cy="25749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1FE8C7-1668-7289-F336-EDFAEA0EB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625" y="3058721"/>
            <a:ext cx="3469543" cy="184760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55FEAB-62A2-50CD-59CB-00324443E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33" y="5089565"/>
            <a:ext cx="4428021" cy="151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D4EA79E-4DBB-1F19-141D-E442C742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6" y="0"/>
            <a:ext cx="10773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76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9C04E-11DE-A53D-7725-13CEF38E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399"/>
            <a:ext cx="10515600" cy="1325563"/>
          </a:xfrm>
        </p:spPr>
        <p:txBody>
          <a:bodyPr/>
          <a:lstStyle/>
          <a:p>
            <a:r>
              <a:rPr lang="fr-FR" dirty="0"/>
              <a:t>TIMERS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21A158-593F-76A3-7B10-3F4B42F5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0365"/>
            <a:ext cx="5668166" cy="24387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2EB9108-31CC-F021-4170-CE95C771BD4A}"/>
              </a:ext>
            </a:extLst>
          </p:cNvPr>
          <p:cNvSpPr txBox="1"/>
          <p:nvPr/>
        </p:nvSpPr>
        <p:spPr>
          <a:xfrm>
            <a:off x="7647709" y="2709105"/>
            <a:ext cx="351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ARR: Auto-</a:t>
            </a:r>
            <a:r>
              <a:rPr lang="fr-FR" dirty="0" err="1"/>
              <a:t>Reload</a:t>
            </a:r>
            <a:r>
              <a:rPr lang="fr-FR" dirty="0"/>
              <a:t>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5FD6C-7DEA-0BFC-249C-17A28BED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 </a:t>
            </a:r>
            <a:r>
              <a:rPr lang="fr-FR" dirty="0" err="1"/>
              <a:t>steps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A9D1B4-C0B8-A51A-FCAB-7BCC7F30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181" y="365125"/>
            <a:ext cx="55911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66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8A6FF-8454-900F-FB75-8A23567E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1: Field-</a:t>
            </a:r>
            <a:r>
              <a:rPr lang="fr-FR" dirty="0" err="1"/>
              <a:t>Oriented</a:t>
            </a:r>
            <a:r>
              <a:rPr lang="fr-FR" dirty="0"/>
              <a:t> Control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EA5726-2AFF-E898-8D50-ABA6E8E1D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In a std ESC, the torque </a:t>
            </a:r>
            <a:r>
              <a:rPr lang="fr-FR" dirty="0" err="1"/>
              <a:t>is</a:t>
            </a:r>
            <a:r>
              <a:rPr lang="fr-FR" dirty="0"/>
              <a:t> not constant =&gt; FOC solves </a:t>
            </a:r>
            <a:r>
              <a:rPr lang="fr-FR" dirty="0" err="1"/>
              <a:t>that</a:t>
            </a:r>
            <a:r>
              <a:rPr lang="fr-FR" dirty="0"/>
              <a:t> =&gt;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slow </a:t>
            </a:r>
            <a:r>
              <a:rPr lang="fr-FR" dirty="0" err="1"/>
              <a:t>rotating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Std EXC causes noise due to spike in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shape</a:t>
            </a:r>
            <a:r>
              <a:rPr lang="fr-FR" dirty="0"/>
              <a:t> (use an </a:t>
            </a:r>
            <a:r>
              <a:rPr lang="fr-FR" dirty="0" err="1"/>
              <a:t>oscillosope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Std ESC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efficient. FOC « pull » the </a:t>
            </a:r>
            <a:r>
              <a:rPr lang="fr-FR" dirty="0" err="1"/>
              <a:t>magneet</a:t>
            </a:r>
            <a:r>
              <a:rPr lang="fr-FR" dirty="0"/>
              <a:t> at the right time (</a:t>
            </a:r>
            <a:r>
              <a:rPr lang="fr-FR" dirty="0" err="1"/>
              <a:t>ie</a:t>
            </a:r>
            <a:r>
              <a:rPr lang="fr-FR" dirty="0"/>
              <a:t> torque </a:t>
            </a:r>
            <a:r>
              <a:rPr lang="fr-FR" dirty="0" err="1"/>
              <a:t>is</a:t>
            </a:r>
            <a:r>
              <a:rPr lang="fr-FR" dirty="0"/>
              <a:t> maximal)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max </a:t>
            </a:r>
            <a:r>
              <a:rPr lang="fr-FR" dirty="0" err="1"/>
              <a:t>efficiency</a:t>
            </a:r>
            <a:r>
              <a:rPr lang="fr-FR" dirty="0"/>
              <a:t> =&gt; NEED POSITION.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Standard ESC: </a:t>
            </a:r>
            <a:r>
              <a:rPr lang="fr-FR" dirty="0" err="1"/>
              <a:t>only</a:t>
            </a:r>
            <a:r>
              <a:rPr lang="fr-FR" dirty="0"/>
              <a:t> 6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FOC ESC: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vectors</a:t>
            </a:r>
            <a:r>
              <a:rPr lang="fr-FR" dirty="0"/>
              <a:t> =&gt; </a:t>
            </a:r>
            <a:r>
              <a:rPr lang="fr-FR" dirty="0" err="1"/>
              <a:t>almost</a:t>
            </a:r>
            <a:r>
              <a:rPr lang="fr-FR" dirty="0"/>
              <a:t> </a:t>
            </a:r>
            <a:r>
              <a:rPr lang="fr-FR" dirty="0" err="1"/>
              <a:t>continous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387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55641</TotalTime>
  <Words>1403</Words>
  <Application>Microsoft Office PowerPoint</Application>
  <PresentationFormat>Grand écran</PresentationFormat>
  <Paragraphs>161</Paragraphs>
  <Slides>49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5" baseType="lpstr">
      <vt:lpstr>Aptos</vt:lpstr>
      <vt:lpstr>Aptos Display</vt:lpstr>
      <vt:lpstr>Arial</vt:lpstr>
      <vt:lpstr>Courier New</vt:lpstr>
      <vt:lpstr>Wingdings</vt:lpstr>
      <vt:lpstr>Thème Office</vt:lpstr>
      <vt:lpstr>Differential Drive (DD)</vt:lpstr>
      <vt:lpstr>NEXT TASKS</vt:lpstr>
      <vt:lpstr>Specifications</vt:lpstr>
      <vt:lpstr>Présentation PowerPoint</vt:lpstr>
      <vt:lpstr>Schema of hardware</vt:lpstr>
      <vt:lpstr>Présentation PowerPoint</vt:lpstr>
      <vt:lpstr>TIMERS</vt:lpstr>
      <vt:lpstr>6 steps</vt:lpstr>
      <vt:lpstr>Step 1: Field-Oriented Control </vt:lpstr>
      <vt:lpstr>Présentation PowerPoint</vt:lpstr>
      <vt:lpstr>Présentation PowerPoint</vt:lpstr>
      <vt:lpstr>Présentation PowerPoint</vt:lpstr>
      <vt:lpstr>STM32</vt:lpstr>
      <vt:lpstr>Motors: KAVAN Brushless motor C3542-1250 and ODRIVE</vt:lpstr>
      <vt:lpstr>Présentation PowerPoint</vt:lpstr>
      <vt:lpstr>Présentation PowerPoint</vt:lpstr>
      <vt:lpstr>Mosfet: NVMFS5C604NLAFT1G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Gate driver</vt:lpstr>
      <vt:lpstr>Gate driver: MP1922GV-Z</vt:lpstr>
      <vt:lpstr>Présentation PowerPoint</vt:lpstr>
      <vt:lpstr>Chosen</vt:lpstr>
      <vt:lpstr>Présentation PowerPoint</vt:lpstr>
      <vt:lpstr>Présentation PowerPoint</vt:lpstr>
      <vt:lpstr>4mm bullet connector</vt:lpstr>
      <vt:lpstr>Resistors</vt:lpstr>
      <vt:lpstr>Présentation PowerPoint</vt:lpstr>
      <vt:lpstr>Présentation PowerPoint</vt:lpstr>
      <vt:lpstr>Présentation PowerPoint</vt:lpstr>
      <vt:lpstr>Présentation PowerPoint</vt:lpstr>
      <vt:lpstr>TAGS to use </vt:lpstr>
      <vt:lpstr>Présentation PowerPoint</vt:lpstr>
      <vt:lpstr>VOCAB ANGLAIS  </vt:lpstr>
      <vt:lpstr>Ressources </vt:lpstr>
      <vt:lpstr>Definitions and Acronyms List </vt:lpstr>
      <vt:lpstr>Ressources FOC control </vt:lpstr>
      <vt:lpstr>Annexes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Stepane Binon</dc:creator>
  <cp:lastModifiedBy>BINON Stepane</cp:lastModifiedBy>
  <cp:revision>608</cp:revision>
  <dcterms:created xsi:type="dcterms:W3CDTF">2025-08-16T14:13:09Z</dcterms:created>
  <dcterms:modified xsi:type="dcterms:W3CDTF">2026-01-19T10:24:55Z</dcterms:modified>
</cp:coreProperties>
</file>